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63" r:id="rId8"/>
    <p:sldId id="265" r:id="rId9"/>
    <p:sldId id="267" r:id="rId10"/>
    <p:sldId id="268" r:id="rId11"/>
    <p:sldId id="269" r:id="rId12"/>
    <p:sldId id="271" r:id="rId13"/>
    <p:sldId id="270" r:id="rId14"/>
    <p:sldId id="272" r:id="rId15"/>
    <p:sldId id="279" r:id="rId16"/>
    <p:sldId id="280" r:id="rId17"/>
    <p:sldId id="281" r:id="rId18"/>
    <p:sldId id="282" r:id="rId19"/>
    <p:sldId id="287" r:id="rId20"/>
    <p:sldId id="284" r:id="rId21"/>
    <p:sldId id="286" r:id="rId22"/>
    <p:sldId id="283" r:id="rId23"/>
    <p:sldId id="285" r:id="rId24"/>
    <p:sldId id="288" r:id="rId25"/>
    <p:sldId id="277" r:id="rId26"/>
    <p:sldId id="273" r:id="rId27"/>
    <p:sldId id="275" r:id="rId28"/>
    <p:sldId id="276" r:id="rId29"/>
    <p:sldId id="274" r:id="rId30"/>
    <p:sldId id="278" r:id="rId31"/>
    <p:sldId id="289" r:id="rId32"/>
    <p:sldId id="290" r:id="rId33"/>
    <p:sldId id="293" r:id="rId34"/>
    <p:sldId id="292" r:id="rId35"/>
    <p:sldId id="294" r:id="rId36"/>
    <p:sldId id="296" r:id="rId37"/>
    <p:sldId id="297" r:id="rId38"/>
    <p:sldId id="301" r:id="rId39"/>
    <p:sldId id="298" r:id="rId40"/>
    <p:sldId id="299" r:id="rId41"/>
    <p:sldId id="300" r:id="rId42"/>
    <p:sldId id="302" r:id="rId43"/>
    <p:sldId id="303" r:id="rId4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2EC"/>
    <a:srgbClr val="2C3194"/>
    <a:srgbClr val="AE128D"/>
    <a:srgbClr val="17B5E7"/>
    <a:srgbClr val="149ECA"/>
    <a:srgbClr val="0099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4BD45-F898-4F1E-9826-FAEEE81C49A5}" v="2" dt="2023-10-21T16:37:32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2:08:52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24575,'182'-16'0,"-96"6"0,-14-1 0,-49 6 0,0 2 0,31-2 0,10 4 0,117 4 0,-59 21-1365,-102-23-5461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9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9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9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1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2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2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3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3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24575,'4'0'0,"6"0"0,1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4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34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2:08:56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24575,'1'-1'0,"-1"0"0,0 0 0,1 0 0,-1 1 0,0-1 0,1 0 0,-1 0 0,1 0 0,-1 1 0,1-1 0,0 0 0,-1 1 0,1-1 0,0 0 0,-1 1 0,1-1 0,0 1 0,0-1 0,0 1 0,-1-1 0,1 1 0,0 0 0,0-1 0,0 1 0,1 0 0,30-8 0,-16 4 0,17-8 0,-16 5 0,1 1 0,-1 0 0,2 1 0,-1 2 0,0-1 0,21 0 0,-5 5 0,1 2 0,55 11 0,-72-11 0,108 18 0,-94-16-55,1-1 0,0-2 1,57-3-1,-43 1-1091,-25-1-5680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1:15:09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3495 2 24575,'0'3'0,"0"-1"0,-1 1 0,0-1 0,1 1 0,-1-1 0,0 0 0,0 1 0,0-1 0,0 0 0,-1 0 0,1 0 0,-1 0 0,1 0 0,-1 0 0,0 0 0,1 0 0,-1-1 0,0 1 0,0-1 0,0 1 0,-1-1 0,1 0 0,0 0 0,0 0 0,-1 0 0,1 0 0,0 0 0,-1-1 0,1 1 0,-1-1 0,1 0 0,-4 1 0,-14 1 0,0-1 0,1 0 0,-24-3 0,21 1 0,-452 0 0,446-1 0,0-1 0,0-1 0,-47-14 0,46 10 0,1 2 0,-2 0 0,-38-1 0,-453 7 0,230 1 0,271 1 0,0 0 0,-34 7 0,33-4 0,-1-1 0,-23 1 0,-683-3 0,355-5 0,371 3 0,-31-1 0,0 2 0,-1 1 0,-58 12 0,62-8-90,-1-2 0,0-2-1,-60-2 1,55-1-914,19 1-5822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1:15:19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24575,'118'-2'0,"132"5"0,-164 9 0,-54-6 0,49 2 0,773-6 0,-415-4 0,-374 2 0,111 15 0,-87-6 0,1-3 0,107-8 0,-54-1 0,1010 3 0,-1123 2 0,57 10 0,-56-6 0,55 2 0,-68-8 0,21 2 0,0-3 0,-1-1 0,75-14 0,-73 9 0,1 2 0,1 2 0,-1 1 0,54 6 0,2-2 0,898-2 0,-975-1 0,0-1 0,34-8 0,-33 6 0,1 0 0,24-1 0,83 7 0,56-4 0,-115-11 0,-51 9 0,0 0 0,30-2 0,84-7 0,-82 7 0,53-1 0,813 8 0,-893-2 0,-1-2 0,1-1 0,0 0 0,-1-2 0,0-1 0,-1 0 0,43-22 0,-49 24-30,0 0 0,1 1 0,0 1 0,-1 1 0,1 0-1,0 1 1,0 1 0,26 3 0,-4-2-1064,-16 0-5732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1:15:27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24575,'4'-3'0,"0"0"0,-1 1 0,1-1 0,0 1 0,0 0 0,0 0 0,1 1 0,-1-1 0,0 1 0,1 0 0,-1 0 0,9-1 0,61-1 0,-55 3 0,45-1 0,142 4 0,-116 10 0,-57-7 0,48 2 0,732-7 0,-394-3 0,-400 1 0,0-1 0,37-9 0,-36 7 0,1 0 0,26-1 0,646 3 0,-337 4 0,63-2 0,-399-1 0,-1-1 0,35-8 0,-32 6 0,-1 0 0,25-1 0,591 3 0,-310 5 0,-301-2 0,-1 1 0,31 8 0,-29-5 0,-1-1 0,28 0 0,680-5 0,-714 0 0,0-1 0,34-8 0,-32 6 0,-1 0 0,25-1 0,21 5 0,-61 0 61,-10 0-1487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1:15:33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24575,'30'-2'0,"58"-9"0,-56 5 0,54-2 0,2197 7 0,-1082 3 0,-1182-3 0,0-1 0,36-8 0,-34 5 0,0 1 0,26-1 0,106 7 0,61-4 0,-193-1 0,1-2 0,-1 0 0,24-8 0,-28 6 0,2 2 0,-1 0 0,1 1 0,34-2 0,-5 5 0,192 4 0,-218 1-1365,-5 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2:19:01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56 24575,'5'-1'0,"1"0"0,-1 0 0,0 0 0,0-1 0,0 0 0,0 0 0,0 0 0,0 0 0,6-5 0,34-13 0,2 13 0,0 2 0,1 2 0,85 7 0,-20-1 0,-94-4 0,0 2 0,1 0 0,-1 1 0,0 1 0,0 1 0,0 0 0,-1 2 0,19 7 0,215 78 0,-220-79 0,0-2 0,35 7 0,-35-10 0,0 1 0,42 18 0,-64-21 0,73 35 0,-75-36 0,-1 1 0,1 0 0,-1 0 0,1 1 0,-1 0 0,-1 0 0,10 12 0,-9-10 0,0 0 0,1 0 0,0 0 0,0-1 0,1-1 0,10 7 0,-11-7 0,1-1 0,-2 1 0,1 0 0,-1 1 0,0-1 0,0 1 0,-1 1 0,8 11 0,0 7 0,-2 1 0,13 38 0,-1 0 0,-6-23 0,-10-26 0,-1 0 0,0 0 0,-1 0 0,-1 1 0,-1 0 0,-1 0 0,2 18 0,-2-4 0,2 1 0,11 43 0,-8-47 0,-2 0 0,-2 1 0,3 40 0,-8 446 0,2-486 0,10 53 0,-5-52 0,2 53 0,-10-55 0,1-22 0,0 1 0,1 0 0,-1 0 0,1-1 0,1 1 0,-1 0 0,1 0 0,0-1 0,1 1 0,-1 0 0,2-1 0,2 8 0,-4-14 0,-1 1 0,1-1 0,0 1 0,0-1 0,0 0 0,0 1 0,-1-1 0,1 0 0,0 0 0,0 0 0,0 0 0,0 0 0,0 0 0,0 0 0,-1 0 0,1 0 0,0 0 0,0 0 0,0 0 0,0 0 0,0-1 0,0 1 0,-1 0 0,1-1 0,0 1 0,0-1 0,-1 1 0,1-1 0,0 1 0,0-1 0,0 0 0,31-26 0,-19 16 0,-6 5 0,-1 0 0,1 0 0,-1-1 0,0 0 0,-1-1 0,9-13 0,-8 12 0,0-1 0,0 2 0,1-1 0,10-10 0,-12 15 0,-4 2 0,0 1 0,0 0 0,0-1 0,1 1 0,-1 0 0,0 0 0,1 0 0,-1 0 0,1 0 0,-1 0 0,1 0 0,-1 0 0,1 1 0,0-1 0,-1 0 0,1 1 0,0 0 0,-1-1 0,4 1 0,-5 1 0,0 1 0,0 0 0,-1-1 0,1 1 0,-1 0 0,0-1 0,1 1 0,-1-1 0,0 1 0,0-1 0,0 1 0,0-1 0,0 0 0,0 1 0,0-1 0,0 0 0,-3 2 0,2 0 0,-38 51 0,30-37 0,-2-1 0,0 0 0,-1-1 0,-28 26 0,37-37 0,-1-1 0,1 0 0,-1-1 0,1 1 0,-1-1 0,0 1 0,0-1 0,0-1 0,0 1 0,-1-1 0,1 0 0,0 0 0,0-1 0,-1 1 0,1-1 0,-1 0 0,1-1 0,0 1 0,-1-1 0,1 0 0,0 0 0,0-1 0,-6-2 0,-23-8-273,1-3 0,0 0 0,1-2 0,-46-33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2:19:11.5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584 2 24575,'0'1'0,"-1"1"0,1-1 0,-1 0 0,1 0 0,-1 0 0,1 0 0,-1 1 0,0-1 0,0 0 0,0 0 0,1-1 0,-1 1 0,0 0 0,0 0 0,0 0 0,-1-1 0,1 1 0,0 0 0,0-1 0,0 1 0,0-1 0,-1 1 0,1-1 0,0 0 0,0 1 0,-1-1 0,1 0 0,0 0 0,-1 0 0,1 0 0,0 0 0,0 0 0,-3-1 0,-44-4 0,29 0 0,1 1 0,0 1 0,-32-2 0,45 5 0,0 0 0,0 0 0,1 1 0,-1-1 0,0 1 0,0 1 0,0-1 0,0 1 0,1-1 0,-1 1 0,1 0 0,-1 1 0,1-1 0,0 1 0,0 0 0,0 0 0,0 1 0,-5 5 0,4-2 0,0 0 0,0 0 0,1 1 0,0 0 0,1-1 0,0 2 0,0-1 0,0 0 0,1 0 0,0 1 0,0 15 0,0 11 0,5 58 0,0-25 0,-5-36 0,-9 56 0,6-55 0,-2 57 0,6-13 0,3 91 0,1-149 0,1 0 0,1 0 0,10 27 0,6 23 0,-20-64 0,0 1 0,1 0 0,-1-1 0,1 1 0,0-1 0,5 8 0,-7-13 0,0 1 0,0-1 0,0 0 0,1 0 0,-1 0 0,0 1 0,0-1 0,0 0 0,1 0 0,-1 0 0,0 0 0,0 0 0,0 1 0,1-1 0,-1 0 0,0 0 0,1 0 0,-1 0 0,0 0 0,0 0 0,1 0 0,-1 0 0,0 0 0,0 0 0,1 0 0,-1 0 0,0 0 0,0 0 0,1 0 0,-1 0 0,0 0 0,0-1 0,1 1 0,-1 0 0,0 0 0,0 0 0,1 0 0,-1 0 0,0-1 0,0 1 0,0 0 0,0 0 0,1 0 0,-1-1 0,12-26 0,-10 21 0,0 1 0,0 0 0,1-1 0,-1 1 0,1 1 0,0-1 0,0 0 0,1 1 0,-1-1 0,1 1 0,0 0 0,0 0 0,0 1 0,8-6 0,-11 8 0,69-77 0,-51 66 0,-19 12 0,0 0 0,0 0 0,1 0 0,-1 0 0,0 0 0,0 0 0,1 0 0,-1 0 0,0 0 0,0 0 0,0 0 0,1 0 0,-1 0 0,0 0 0,0 0 0,1 0 0,-1 0 0,0 0 0,0 0 0,0 0 0,1 1 0,-1-1 0,0 0 0,0 0 0,0 0 0,0 0 0,1 1 0,-1-1 0,0 0 0,0 0 0,0 0 0,0 1 0,0-1 0,0 0 0,0 0 0,1 0 0,-1 1 0,0-1 0,0 0 0,0 1 0,-6 37 0,1-16 0,3-9 0,1 0 0,-1 1 0,-1-1 0,0 0 0,-1 0 0,0 0 0,-8 13 0,11-23 0,-1 0 0,0-1 0,0 1 0,0-1 0,0 1 0,0-1 0,-1 0 0,1 0 0,-1 0 0,0 0 0,1 0 0,-1-1 0,0 1 0,0-1 0,0 1 0,0-1 0,0 0 0,0-1 0,-1 1 0,1 0 0,0-1 0,0 0 0,-1 0 0,1 0 0,0 0 0,0 0 0,-1 0 0,1-1 0,0 0 0,0 0 0,-3-1 0,-20-6 0,1-1 0,-33-17 0,-11-4 0,36 17-95,15 5-159,-1 1 0,0 1 0,0 1 0,-20-3 0,18 5-6572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2:19:21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 24575,'71'-10'0,"-61"8"0,0-1 0,0 2 0,0-1 0,1 2 0,-1-1 0,0 1 0,18 3 0,-11 1 0,-1 1 0,1 0 0,-1 2 0,-1 0 0,1 0 0,-1 2 0,17 11 0,-4 1 0,-1 1 0,39 39 0,-61-53 0,-1-1 0,1 1 0,-1 0 0,0 1 0,-1-1 0,0 0 0,-1 1 0,0 0 0,0 0 0,0 0 0,-1 0 0,0 13 0,6 30 0,0-4 0,-3 1 0,-1 0 0,-6 79 0,0-20 0,6 18 0,-6 138 0,1-256 0,0-1 0,-1 0 0,0 0 0,0 0 0,0 0 0,-1 0 0,0 0 0,-6 8 0,-6 10 0,-16 16 0,27-37 0,1 1 0,0-1 0,0 1 0,0 1 0,0-1 0,1 0 0,0 1 0,0 0 0,-2 7 0,-3 9 0,0 0 0,-1-1 0,-19 32 0,-42 43 0,66-90 0,-1 1 0,0-1 0,0 0 0,-1 0 0,-6 6 0,1-1 0,10-11 0,1 0 0,0 1 0,-1-1 0,1 0 0,-1 0 0,1 1 0,0-1 0,0 0 0,-1 1 0,1-1 0,0 0 0,0 1 0,-1-1 0,1 1 0,0-1 0,0 0 0,0 1 0,0-1 0,-1 1 0,1-1 0,0 1 0,0-1 0,0 0 0,0 1 0,0-1 0,0 1 0,0-1 0,0 1 0,0-1 0,1 0 0,-1 1 0,0-1 0,0 1 0,0-1 0,0 1 0,1 0 0,17 6 0,31-4 0,-46-3 0,12 0 0,-1 0 0,1-1 0,-1 0 0,0-1 0,1-1 0,-1 0 0,0-1 0,19-8 0,-21 1 0,-21 3 0,-26 5 0,1 11 0,0-2 0,-1-2 0,0-1 0,-59-3 0,91 0 0,0 0 0,1-1 0,-1 0 0,0 0 0,1 0 0,0 0 0,-1 0 0,1 0 0,-1-1 0,1 1 0,0-1 0,0 0 0,0 1 0,0-1 0,0 0 0,0 0 0,1 0 0,-1 0 0,1-1 0,-1 1 0,1 0 0,0-1 0,0 1 0,0-1 0,0 1 0,0-1 0,0 0 0,1 1 0,-1-1 0,1-4 0,-2-11 0,1 0 0,1 1 0,4-31 0,-1 14 0,-3 26-114,0 1 1,1 0-1,1-1 0,-1 1 0,1 0 1,0 0-1,1 0 0,-1 0 0,1 0 1,1 1-1,6-11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2:19:30.7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 24575,'47'-1'0,"-26"0"0,1 0 0,-1 2 0,1 0 0,36 8 0,-52-7 0,-1-1 0,1 1 0,0 1 0,-1-1 0,1 1 0,-1 0 0,0 0 0,0 1 0,0-1 0,-1 1 0,1 0 0,-1 1 0,0-1 0,0 1 0,0-1 0,-1 1 0,0 0 0,0 1 0,0-1 0,0 0 0,2 10 0,29 55 0,-26-57 0,-1 1 0,-1-1 0,0 1 0,-1 0 0,5 18 0,12 56 0,-12-52 0,8 57 0,-7-27 0,-6-41 0,-1 0 0,0 31 0,-5-34 0,0-16 0,0-1 0,1 0 0,-1 1 0,1-1 0,0 0 0,1 1 0,-1-1 0,1 0 0,0 1 0,1-1 0,-1 0 0,1 0 0,3 7 0,-4-11 0,0-1 0,0 0 0,-1 0 0,1 1 0,0-1 0,0 0 0,-1 0 0,1 0 0,0 1 0,0-1 0,-1 0 0,1 0 0,0 0 0,0 0 0,0-1 0,-1 1 0,1 0 0,0 0 0,0 0 0,-1-1 0,1 1 0,0 0 0,0-1 0,-1 1 0,1-1 0,0 1 0,-1 0 0,1-1 0,-1 0 0,1 1 0,-1-1 0,1 1 0,-1-1 0,1 0 0,-1 1 0,1-1 0,-1 0 0,25-35 0,-18 25 0,72-87 0,-94 122 0,9-13 0,-1 0 0,0 0 0,-1-1 0,0 0 0,-11 10 0,15-17 0,1 0 0,-1 0 0,1-1 0,-1 1 0,0-1 0,0 0 0,0 0 0,0-1 0,0 1 0,0-1 0,0 0 0,-1 0 0,1 0 0,-1-1 0,1 1 0,0-1 0,-1 0 0,1 0 0,-1-1 0,1 0 0,-6-1 0,-3-2 2,0-1-1,1-1 1,0 0-1,0-1 1,0 0-1,1-1 1,-16-13-1,-15-11-1378,23 20-5449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41:15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24575,'906'0'0,"-862"-5"-1365,-29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41:24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24575,'45'-2'0,"49"-9"0,42-1 0,15-1 0,6 1 0,-136 11 3,0-1 0,28-6 0,-12 1-1377,-16 4-5452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2:09:03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24575,'87'-1'0,"95"3"0,-115 9 0,-47-7 0,-1 0 0,27 1 0,-27-5 0,24 2 0,0-2 0,0-1 0,83-16 0,-71 6 0,-1 1 0,1 3 0,89 0 0,-121 6 0,0-1 0,29-7 0,-28 5 0,48-4 0,838 9 0,-896-1-273,-1 1 0,1 0 0,-1 1 0,14 4 0,-9-1-6553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41:36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24575,'12'0'0,"0"-1"0,0-1 0,0 0 0,0-1 0,0 0 0,0 0 0,-1-2 0,1 1 0,-1-1 0,0-1 0,10-7 0,-15 10 0,5-2 0,0 0 0,0 1 0,0 0 0,1 1 0,-1 1 0,1 0 0,23-2 0,90 7 0,-50 0 0,921-3 0,-982 1 9,-1 1-1,0 0 1,19 5-1,-1 0-1407,-13-4-5427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42:52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79 24575,'-4'1'0,"0"1"0,0-1 0,1 1 0,-1 0 0,1 0 0,0 0 0,-1 0 0,1 1 0,-5 5 0,-9 5 0,11-9 0,1 0 0,0 1 0,1 0 0,-1 0 0,1 0 0,0 0 0,0 1 0,0 0 0,-5 10 0,-18 26 0,20-32 0,0 0 0,1 0 0,0 1 0,1 0 0,0 0 0,0 0 0,1 0 0,1 1 0,0 0 0,-2 22 0,0 10 0,3 68 0,2-112 0,1 13 0,1 0 0,0-1 0,0 1 0,1-1 0,1 0 0,0 0 0,1 0 0,0 0 0,1-1 0,0 0 0,1 0 0,0-1 0,10 12 0,-3-13 0,0-1 0,1 0 0,0-1 0,0-1 0,1 0 0,-1-1 0,32 5 0,-5-3 0,1-2 0,0-2 0,0-2 0,48-5 0,11 1 0,10 5 0,120-4 0,-222 0 0,-1 0 0,0 0 0,0-1 0,1 0 0,-2-1 0,1 0 0,0 0 0,-1-1 0,9-6 0,37-18 0,20-19 0,-70 45 0,1 1 0,-1-1 0,0-1 0,0 1 0,0 0 0,0-1 0,-1 0 0,0 0 0,1 0 0,-1 0 0,-1-1 0,1 1 0,-1-1 0,1 1 0,1-8 0,4-11 0,-1-1 0,4-26 0,3-7 0,-8 35 0,-1 0 0,0 0 0,-2-1 0,0 0 0,-2-23 0,-1 32 0,0 1 0,-1-1 0,-1 1 0,-1-1 0,1 1 0,-2 0 0,0 0 0,-1 0 0,-10-21 0,10 28 0,0 0 0,0-1 0,-1 2 0,0-1 0,0 1 0,0 0 0,0 0 0,-1 0 0,0 1 0,-11-5 0,-1 0 0,0 1 0,-38-10 0,23 12 0,0 2 0,0 1 0,0 2 0,-53 5 0,0-2 0,57 0 0,1 1 0,-1 2 0,-38 10 0,39-8 0,-1 0 0,1-3 0,-43 3 0,-196-9-1365,247 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2:20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24575,'538'0'0,"-517"-1"0,1-1 0,27-7 0,-27 5 0,1 0 0,25 0 0,489 5 0,-513 1 0,0 0 0,0 2 0,43 12 0,-44-10 0,1 0 0,0-2 0,45 3 0,-37-5 0,0 0 0,38 9 0,-58-9 0,43 5 0,0-4 0,94-5 0,-40 0 0,403 2 0,-493-1 0,0-2 0,37-8 0,-10 2 0,-10-1-1365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2:42.6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 24575,'22'0'0,"-1"1"0,1 0 0,21 5 0,-37-4 0,1 0 0,0 0 0,-1 0 0,0 0 0,1 1 0,-1 0 0,0 1 0,-1-1 0,1 1 0,0 0 0,-1 1 0,0-1 0,7 9 0,-11-12 0,6 7 0,1 1 0,-2 0 0,1 0 0,-1 1 0,0 0 0,5 14 0,-10-21 0,0 0 0,0 0 0,-1 0 0,0 1 0,1-1 0,-1 0 0,0 0 0,-1 1 0,1-1 0,-1 0 0,1 0 0,-1 1 0,0-1 0,0 0 0,0 0 0,0 0 0,-1 0 0,0 0 0,1-1 0,-1 1 0,0 0 0,0-1 0,0 1 0,0-1 0,-1 0 0,-4 4 0,-29 25 0,23-21 0,1 1 0,0 0 0,0 0 0,1 1 0,1 1 0,0-1 0,0 2 0,-9 18 0,-16 23 0,30-49 0,1 0 0,-1 0 0,1 1 0,0-1 0,1 1 0,-1 0 0,1 1 0,1-1 0,-1 0 0,1 1 0,0-1 0,0 11 0,1 27-1365,1-24-5461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2:45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2:58.8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24575,'106'-2'0,"115"5"0,-152 8 0,-48-6 0,0-2 0,31 2 0,-52-5 0,28 0 0,0 1 0,0 1 0,38 8 0,-23-4 0,0-1 0,1-2 0,0-2 0,44-5 0,13 2 0,459 2 0,-543 1 43,0 1-1,33 7 1,27 3-1536,-57-11-5333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02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24575,'52'-1'0,"-1"-2"0,62-12 0,-75 11 0,0 1 0,43 2 0,-45 1 0,0-1 0,61-9 0,-44 3 0,1 2 0,0 3 0,68 5 0,-13-1 0,450-2 0,-537 1 0,-1 1 0,29 7 0,-28-5 0,0 0 0,26 0 0,139-5-1365,-167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11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24575,'769'0'-1365,"-749"0"-5461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15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24575,'1026'0'-1365,"-1006"0"-5461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26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24575,'910'0'-1365,"-890"0"-5461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2:09:09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24575,'131'2'0,"145"-5"0,-170-8 0,45-2 0,603 12 0,-363 3 0,-367-1 0,1 1 0,27 7 0,42 3 0,11 0 0,-72-6 0,49 1 0,357-8 0,-410-1 0,53-9 0,-53 6 0,51-2 0,628 8 0,-698-1-273,-1-1 0,0 0 0,0 0 0,17-6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35.4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0 241 24575,'1'-7'0,"0"-1"0,0 1 0,1-1 0,0 1 0,0 0 0,1-1 0,0 1 0,7-12 0,39-58 0,-27 46 0,-19 26 0,1 1 0,0-1 0,1 1 0,-1 0 0,1 0 0,0 1 0,0-1 0,0 1 0,0 0 0,1 1 0,-1-1 0,1 1 0,-1 0 0,1 0 0,0 1 0,0 0 0,0 0 0,0 0 0,0 1 0,9 0 0,4 0 0,0 1 0,0 1 0,0 1 0,-1 1 0,25 7 0,-40-9 0,0-1 0,0 1 0,0-1 0,0 1 0,0 0 0,0 0 0,-1 0 0,1 0 0,-1 1 0,1-1 0,-1 1 0,0 0 0,0 0 0,0-1 0,0 1 0,-1 0 0,1 1 0,-1-1 0,0 0 0,1 0 0,-2 1 0,1-1 0,0 0 0,-1 1 0,1 3 0,0 12 0,0 1 0,-1 0 0,-4 27 0,1-5 0,1-17 0,-1-1 0,-2 1 0,-13 42 0,0 3 0,12-45-120,0 1-191,1 0 0,1 0-1,0 31 1,4-37-6515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1:13:36.6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63 24575,'0'-3'0,"0"-7"0,0-4 0,0-4 0,0 5 0,0 8 0,0 10 0,0 7 0,0 6 0,0 4 0,0-2-8191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19.7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614 740 24575,'-7'-1'0,"0"-2"0,0 1 0,0-1 0,1 0 0,0-1 0,-1 1 0,1-1 0,1 0 0,-1-1 0,-5-4 0,-1-1 0,-27-15 0,31 21 0,0 0 0,1-1 0,0 0 0,-1 0 0,2-1 0,-1 0 0,1 0 0,-1 0 0,2-1 0,-7-8 0,4 2 0,-1 0 0,0 1 0,-1 0 0,0 0 0,-1 1 0,-19-15 0,14 12 0,0-1 0,-18-22 0,29 31 0,1 0 0,0-1 0,0 1 0,1-1 0,-1 0 0,2 0 0,-1 0 0,1 0 0,0 0 0,-2-13 0,4 14 0,0 0 0,-1 0 0,0 1 0,0-1 0,0 1 0,0-1 0,-1 1 0,0-1 0,0 1 0,-1 0 0,1 0 0,-1 0 0,0 0 0,-1 1 0,1-1 0,-1 1 0,0 0 0,0 0 0,0 0 0,-5-4 0,2 3 8,0-1-1,0-1 0,1 1 1,0-1-1,1 0 0,0-1 1,0 1-1,0-1 0,1 0 1,0 0-1,0-1 0,1 1 1,-3-12-1,1 5-56,-1-1 0,-15-24 0,19 36-45,-1 0-1,0 0 1,0 0 0,0 0-1,-1 1 1,0-1 0,1 1-1,-1 0 1,0 0-1,0 0 1,-1 1 0,1 0-1,-7-3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24.2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1 729 24575,'1'-4'0,"1"0"0,-1 0 0,1 0 0,0 0 0,0 1 0,1-1 0,-1 1 0,1-1 0,0 1 0,0 0 0,0 0 0,0 0 0,0 1 0,0-1 0,8-4 0,7-7 0,36-32 0,-35 31 0,0-1 0,21-24 0,-29 27 0,15-20 0,2 2 0,1 1 0,1 1 0,2 1 0,35-23 0,-55 43 0,0-2 0,-1 1 0,15-17 0,21-18 0,-41 40 0,-1 0 0,0-1 0,0 0 0,-1 0 0,1-1 0,-1 1 0,0-1 0,5-10 0,4-6 0,-6 13 0,1 1 0,0 0 0,1 0 0,0 1 0,10-7 0,-2 1 0,107-70-1365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27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24575,'5'1'0,"0"-1"0,-1 1 0,1 0 0,0 0 0,-1 1 0,1-1 0,-1 1 0,0 0 0,1 0 0,-1 0 0,4 4 0,46 37 0,-12-9 0,-26-22 0,0 1 0,-1 1 0,-1 1 0,0 0 0,13 19 0,20 22 0,-9-21 0,-28-27 0,-2-1 0,1 1 0,-1 1 0,11 15 0,17 21 0,10 19 0,24 53 0,-63-106 0,0 0 0,1 0 0,16 16 0,10 13 0,-12-10-1365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29.6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0 777 24575,'4'0'0,"-1"-1"0,1 0 0,-1 0 0,1 0 0,-1 0 0,0 0 0,1-1 0,-1 1 0,0-1 0,0 0 0,0 0 0,0 0 0,4-4 0,39-41 0,-13 13 0,146-137 0,-76 68 0,-32 29 0,-11 14 0,-36 39 0,-18 15 0,1 0 0,0 0 0,0 1 0,1 0 0,0 0 0,0 0 0,10-3 0,-11 4 0,1 0 0,-1 0 0,0 0 0,-1-1 0,1 0 0,-1-1 0,0 1 0,0-1 0,0 0 0,5-8 0,32-31 0,-37 40-114,0-1 1,-1 0-1,0 0 0,0 0 0,-1-1 1,0 1-1,0-1 0,0 0 0,-1-1 1,0 1-1,3-12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32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24575,'10'2'0,"-1"1"0,1 0 0,-1 1 0,17 9 0,-18-9 0,1 0 0,-1 1 0,1 0 0,-1 0 0,0 1 0,0 0 0,0 0 0,-1 1 0,0 0 0,8 10 0,17 16 0,-27-29 0,0 0 0,0 1 0,-1 0 0,1 0 0,6 10 0,75 135 0,-77-140 0,-1 1 0,2-1 0,0-1 0,0 1 0,0-2 0,1 1 0,14 7 0,-14-10 0,-1 1 0,0 0 0,0 1 0,-1 0 0,0 1 0,0 0 0,-1 0 0,0 1 0,8 12 0,41 63 0,26 40 0,-80-120 8,0 0 0,1 0-1,0 0 1,0-1 0,0 0 0,0 0-1,1 0 1,-1 0 0,1-1 0,0 1-1,0-1 1,9 3 0,26 20-1474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1:35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0 878 24575,'1'-6'0,"1"-1"0,-1 1 0,1 0 0,1 0 0,-1 0 0,1 0 0,0 0 0,5-6 0,9-22 0,-14 27 0,1-1 0,0 1 0,0 0 0,1 0 0,9-10 0,-9 12 0,-1-1 0,0 1 0,0-1 0,0 0 0,-1 0 0,1 0 0,-1 0 0,-1-1 0,3-7 0,-3 5 0,1 0 0,0 0 0,1 0 0,-1 1 0,2-1 0,-1 1 0,1 0 0,1 0 0,-1 1 0,9-9 0,8-12 0,19-35 0,-33 49 0,0 1 0,2-1 0,-1 1 0,1 1 0,1 0 0,0 0 0,1 1 0,25-19 0,-19 19 0,-5 4 0,-1 0 0,0-1 0,0-1 0,-1 0 0,0 0 0,-1-1 0,0-1 0,12-15 0,23-55-7,-40 69-97,0 0-1,1 0 1,0 0-1,1 1 1,0 0-1,1 1 1,0 0-1,0 0 1,1 0-1,1 1 1,0 1-1,11-9 1,-4 9-6722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614 740 24575,'-7'-1'0,"0"-2"0,0 1 0,0-1 0,1 0 0,0-1 0,-1 1 0,1-1 0,1 0 0,-1-1 0,-5-4 0,-1-1 0,-27-15 0,31 21 0,0 0 0,1-1 0,0 0 0,-1 0 0,2-1 0,-1 0 0,1 0 0,-1 0 0,2-1 0,-7-8 0,4 2 0,-1 0 0,0 1 0,-1 0 0,0 0 0,-1 1 0,-19-15 0,14 12 0,0-1 0,-18-22 0,29 31 0,1 0 0,0-1 0,0 1 0,1-1 0,-1 0 0,2 0 0,-1 0 0,1 0 0,0 0 0,-2-13 0,4 14 0,0 0 0,-1 0 0,0 1 0,0-1 0,0 1 0,0-1 0,-1 1 0,0-1 0,0 1 0,-1 0 0,1 0 0,-1 0 0,0 0 0,-1 1 0,1-1 0,-1 1 0,0 0 0,0 0 0,0 0 0,-5-4 0,2 3 8,0-1-1,0-1 0,1 1 1,0-1-1,1 0 0,0-1 1,0 1-1,0-1 0,1 0 1,0 0-1,0-1 0,1 1 1,-3-12-1,1 5-56,-1-1 0,-15-24 0,19 36-45,-1 0-1,0 0 1,0 0 0,0 0-1,-1 1 1,0-1 0,1 1-1,-1 0 1,0 0-1,0 0 1,-1 1 0,1 0-1,-7-3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1 729 24575,'1'-4'0,"1"0"0,-1 0 0,1 0 0,0 0 0,0 1 0,1-1 0,-1 1 0,1-1 0,0 1 0,0 0 0,0 0 0,0 0 0,0 1 0,0-1 0,8-4 0,7-7 0,36-32 0,-35 31 0,0-1 0,21-24 0,-29 27 0,15-20 0,2 2 0,1 1 0,1 1 0,2 1 0,35-23 0,-55 43 0,0-2 0,-1 1 0,15-17 0,21-18 0,-41 40 0,-1 0 0,0-1 0,0 0 0,-1 0 0,1-1 0,-1 1 0,0-1 0,5-10 0,4-6 0,-6 13 0,1 1 0,0 0 0,1 0 0,0 1 0,10-7 0,-2 1 0,107-70-1365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02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24575,'1124'0'-1365,"-1103"0"-5461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24575,'5'1'0,"0"-1"0,-1 1 0,1 0 0,0 0 0,-1 1 0,1-1 0,-1 1 0,0 0 0,1 0 0,-1 0 0,4 4 0,46 37 0,-12-9 0,-26-22 0,0 1 0,-1 1 0,-1 1 0,0 0 0,13 19 0,20 22 0,-9-21 0,-28-27 0,-2-1 0,1 1 0,-1 1 0,11 15 0,17 21 0,10 19 0,24 53 0,-63-106 0,0 0 0,1 0 0,16 16 0,10 13 0,-12-10-1365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0 777 24575,'4'0'0,"-1"-1"0,1 0 0,-1 0 0,1 0 0,-1 0 0,0 0 0,1-1 0,-1 1 0,0-1 0,0 0 0,0 0 0,0 0 0,4-4 0,39-41 0,-13 13 0,146-137 0,-76 68 0,-32 29 0,-11 14 0,-36 39 0,-18 15 0,1 0 0,0 0 0,0 1 0,1 0 0,0 0 0,0 0 0,10-3 0,-11 4 0,1 0 0,-1 0 0,0 0 0,-1-1 0,1 0 0,-1-1 0,0 1 0,0-1 0,0 0 0,5-8 0,32-31 0,-37 40-114,0-1 1,-1 0-1,0 0 0,0 0 0,-1-1 1,0 1-1,0-1 0,0 0 0,-1-1 1,0 1-1,3-12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24575,'10'2'0,"-1"1"0,1 0 0,-1 1 0,17 9 0,-18-9 0,1 0 0,-1 1 0,1 0 0,-1 0 0,0 1 0,0 0 0,0 0 0,-1 1 0,0 0 0,8 10 0,17 16 0,-27-29 0,0 0 0,0 1 0,-1 0 0,1 0 0,6 10 0,75 135 0,-77-140 0,-1 1 0,2-1 0,0-1 0,0 1 0,0-2 0,1 1 0,14 7 0,-14-10 0,-1 1 0,0 0 0,0 1 0,-1 0 0,0 1 0,0 0 0,-1 0 0,0 1 0,8 12 0,41 63 0,26 40 0,-80-120 8,0 0 0,1 0-1,0 0 1,0-1 0,0 0 0,0 0-1,1 0 1,-1 0 0,1-1 0,0 1-1,0-1 1,9 3 0,26 20-1474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14:42:06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0 878 24575,'1'-6'0,"1"-1"0,-1 1 0,1 0 0,1 0 0,-1 0 0,1 0 0,0 0 0,5-6 0,9-22 0,-14 27 0,1-1 0,0 1 0,0 0 0,1 0 0,9-10 0,-9 12 0,-1-1 0,0 1 0,0-1 0,0 0 0,-1 0 0,1 0 0,-1 0 0,-1-1 0,3-7 0,-3 5 0,1 0 0,0 0 0,1 0 0,-1 1 0,2-1 0,-1 1 0,1 0 0,1 0 0,-1 1 0,9-9 0,8-12 0,19-35 0,-33 49 0,0 1 0,2-1 0,-1 1 0,1 1 0,1 0 0,0 0 0,1 1 0,25-19 0,-19 19 0,-5 4 0,-1 0 0,0-1 0,0-1 0,-1 0 0,0 0 0,-1-1 0,0-1 0,12-15 0,23-55-7,-40 69-97,0 0-1,1 0 1,0 0-1,1 1 1,0 0-1,1 1 1,0 0-1,0 0 1,1 0-1,1 1 1,0 1-1,11-9 1,-4 9-6722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1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24575,'1399'0'0,"-1346"3"0,0 2 0,-1 3 0,56 15 0,84 13 0,-162-33 0,259 17 0,-223-22 0,89-15 0,-82 10 0,0 3 0,84 7 0,-28-1 0,48 1 0,187-6 0,-244-9 0,56-2 0,-125 15 0,-16 0 0,55-5 0,-78 3 0,-1-2 0,1 1 0,0-1 0,-1-1 0,0 0 0,0 0 0,0-1 0,16-11 0,-19 11 0,1 1 0,0 0 0,0 0 0,0 1 0,0 0 0,0 0 0,1 1 0,-1 0 0,16 0 0,12 1 0,45 4 0,-17-1 0,718-2 0,-724-9 93,-51 7-302,0 0 1,1 0 0,0 1 0,-1 0-1,1 0 1,10 2 0,-1 2-6618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7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8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0:56:2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D18A-3E8A-9815-A779-0CA5A4AD7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C44F3-ED36-CF32-7B1F-DBC60BF42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C8BB-7353-2191-7CBA-D2DEBB46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A4FC9-7DF2-08E1-DCFE-0BA438B2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171EF-F724-4508-5100-F1D2E880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14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21CE-1D21-099A-0BA6-C23B4207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2E25D-43F0-8B04-FB05-983CB710D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5DFFB-B5C6-B318-82D6-E7D1ABD8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A94BE-044D-716C-6161-9C1E713E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A1595-E5D1-E32F-3F58-61FC1A03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920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EC3C4-0766-EEB1-06FA-FE37CEFB1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F206-8128-F546-DD21-EBBAF8F5A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9B7C1-6D06-D170-A30F-0D830A2C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E9CB2-D9DF-7D35-D606-D50CD3FC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D361-FD45-6D04-2E02-5B956ED8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83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3FAA-D38A-76A4-668A-6BB0807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65D2-1C02-5D77-69E9-C30C30A8A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CDC3-A6DA-D8B3-7728-0789BA2D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CF98-1A6F-60BE-8C83-FE0E1D26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F1C00-9E54-6972-9C81-DF7322A0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488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8690-EBC2-D90B-73D6-CB29C1DC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7937-086E-2448-8552-3C1580184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8955-1521-B2FF-5C95-CCD9F632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0529-E779-89C1-50F6-39066D6E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B0241-EAC1-ECB4-4DE9-7A9F49EC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064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2354-EE65-63D2-9FBC-0B5A9389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63B0-A02F-FF38-D65C-F93F65BBA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99260-5F37-EFFB-A2C5-1861B08E6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F86ED-3231-21A7-DE77-0569C95B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6DC32-D7FB-EE07-7DF5-BB24ABE8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25503-4857-5C5F-EAC0-E46C05B3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668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6880-EF80-C6E2-2C65-A03729EC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EA4B5-5D44-7678-642B-63B7CBF5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9F6D2-ADD4-F6E9-624A-DABBE104C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33876-7E12-CBEE-7CDA-9F9CDE08C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D7552-A8A0-A226-C645-021D51D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CD866-AF3D-7E43-EDF6-1CFB0435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DDD75-14E3-55DE-1601-44C394D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48F76-47A9-3764-1F12-4FF0984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655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E5C7-DCE0-D25D-D1CA-92A1CA6B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2D4F1-673A-7666-7F0A-FB078EF6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4FF12-74C4-FD73-1F3A-1D628866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6D12D-0DD6-6E99-575F-6594CF75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380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492EE-EAD8-558D-7CC4-8EF9CF80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0BE2B-188E-39DD-A372-2220F12F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3F138-90B2-25F5-69D8-D4644810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460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32D7-8C9A-99CB-49B0-CCB8B1C7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3353-2151-559A-E480-B0513615C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154C8-96F4-D9DD-A68E-9AE5CED65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FBD91-E225-FB3E-E097-8A60556E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B6372-F4F3-7349-B9BB-6EBA8ACF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6B9F9-B395-C2AD-5BC5-11BE709F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149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F3B7-5810-C51D-46A6-387D804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7D206-1C30-F0EC-116B-7BF776335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8E502-EB4F-0E63-2251-8FF0AB613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608A0-33AE-0A39-AAA3-52D6AA5C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02E33-70D7-FCFF-FB5E-EFEFFBC3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1B3A8-471C-85C0-54DB-19D23CC5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655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0A4C5-0196-4087-D4D7-C19AC901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6E795-2084-510E-EFBB-324D2A68F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BC93-8608-A042-4EBB-A1A378636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881C-0A0D-4951-9F3A-B8E1D20EBC68}" type="datetimeFigureOut">
              <a:rPr lang="uk-UA" smtClean="0"/>
              <a:t>02.11.2023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987E0-429D-97E3-FC5E-333C2A36D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65C56-537A-A378-0F75-F599BBD12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2B7AD-612B-407F-B4D0-AA75BEB126F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676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image" Target="../media/image40.png"/><Relationship Id="rId21" Type="http://schemas.openxmlformats.org/officeDocument/2006/relationships/customXml" Target="../ink/ink17.xml"/><Relationship Id="rId7" Type="http://schemas.openxmlformats.org/officeDocument/2006/relationships/image" Target="../media/image57.png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5" Type="http://schemas.openxmlformats.org/officeDocument/2006/relationships/customXml" Target="../ink/ink19.xml"/><Relationship Id="rId2" Type="http://schemas.openxmlformats.org/officeDocument/2006/relationships/image" Target="../media/image2.png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59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customXml" Target="../ink/ink11.xml"/><Relationship Id="rId23" Type="http://schemas.openxmlformats.org/officeDocument/2006/relationships/customXml" Target="../ink/ink18.xml"/><Relationship Id="rId10" Type="http://schemas.openxmlformats.org/officeDocument/2006/relationships/customXml" Target="../ink/ink7.xml"/><Relationship Id="rId19" Type="http://schemas.openxmlformats.org/officeDocument/2006/relationships/customXml" Target="../ink/ink15.xml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14" Type="http://schemas.openxmlformats.org/officeDocument/2006/relationships/customXml" Target="../ink/ink10.xml"/><Relationship Id="rId22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69.png"/><Relationship Id="rId3" Type="http://schemas.openxmlformats.org/officeDocument/2006/relationships/image" Target="../media/image44.png"/><Relationship Id="rId7" Type="http://schemas.openxmlformats.org/officeDocument/2006/relationships/image" Target="../media/image66.png"/><Relationship Id="rId12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11" Type="http://schemas.openxmlformats.org/officeDocument/2006/relationships/image" Target="../media/image68.png"/><Relationship Id="rId5" Type="http://schemas.openxmlformats.org/officeDocument/2006/relationships/image" Target="../media/image46.png"/><Relationship Id="rId10" Type="http://schemas.openxmlformats.org/officeDocument/2006/relationships/customXml" Target="../ink/ink22.xml"/><Relationship Id="rId4" Type="http://schemas.openxmlformats.org/officeDocument/2006/relationships/image" Target="../media/image4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26.xm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77.png"/><Relationship Id="rId2" Type="http://schemas.openxmlformats.org/officeDocument/2006/relationships/image" Target="../media/image2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customXml" Target="../ink/ink25.xml"/><Relationship Id="rId5" Type="http://schemas.openxmlformats.org/officeDocument/2006/relationships/image" Target="../media/image49.png"/><Relationship Id="rId15" Type="http://schemas.openxmlformats.org/officeDocument/2006/relationships/customXml" Target="../ink/ink27.xml"/><Relationship Id="rId10" Type="http://schemas.openxmlformats.org/officeDocument/2006/relationships/image" Target="../media/image76.png"/><Relationship Id="rId4" Type="http://schemas.openxmlformats.org/officeDocument/2006/relationships/image" Target="../media/image48.png"/><Relationship Id="rId9" Type="http://schemas.openxmlformats.org/officeDocument/2006/relationships/customXml" Target="../ink/ink24.xml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12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89.png"/><Relationship Id="rId18" Type="http://schemas.openxmlformats.org/officeDocument/2006/relationships/customXml" Target="../ink/ink38.xml"/><Relationship Id="rId26" Type="http://schemas.openxmlformats.org/officeDocument/2006/relationships/image" Target="../media/image96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openxmlformats.org/officeDocument/2006/relationships/customXml" Target="../ink/ink35.xm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image" Target="../media/image2.png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11" Type="http://schemas.openxmlformats.org/officeDocument/2006/relationships/image" Target="../media/image88.png"/><Relationship Id="rId24" Type="http://schemas.openxmlformats.org/officeDocument/2006/relationships/customXml" Target="../ink/ink41.xml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10" Type="http://schemas.openxmlformats.org/officeDocument/2006/relationships/customXml" Target="../ink/ink34.xml"/><Relationship Id="rId19" Type="http://schemas.openxmlformats.org/officeDocument/2006/relationships/image" Target="../media/image92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47.xml"/><Relationship Id="rId18" Type="http://schemas.openxmlformats.org/officeDocument/2006/relationships/customXml" Target="../ink/ink51.xml"/><Relationship Id="rId3" Type="http://schemas.openxmlformats.org/officeDocument/2006/relationships/customXml" Target="../ink/ink42.xml"/><Relationship Id="rId21" Type="http://schemas.openxmlformats.org/officeDocument/2006/relationships/image" Target="../media/image5.png"/><Relationship Id="rId7" Type="http://schemas.openxmlformats.org/officeDocument/2006/relationships/customXml" Target="../ink/ink44.xml"/><Relationship Id="rId12" Type="http://schemas.openxmlformats.org/officeDocument/2006/relationships/image" Target="../media/image102.png"/><Relationship Id="rId17" Type="http://schemas.openxmlformats.org/officeDocument/2006/relationships/customXml" Target="../ink/ink50.xml"/><Relationship Id="rId2" Type="http://schemas.openxmlformats.org/officeDocument/2006/relationships/image" Target="../media/image2.png"/><Relationship Id="rId16" Type="http://schemas.openxmlformats.org/officeDocument/2006/relationships/customXml" Target="../ink/ink49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10" Type="http://schemas.openxmlformats.org/officeDocument/2006/relationships/image" Target="../media/image101.png"/><Relationship Id="rId19" Type="http://schemas.openxmlformats.org/officeDocument/2006/relationships/customXml" Target="../ink/ink52.xml"/><Relationship Id="rId4" Type="http://schemas.openxmlformats.org/officeDocument/2006/relationships/image" Target="../media/image98.png"/><Relationship Id="rId9" Type="http://schemas.openxmlformats.org/officeDocument/2006/relationships/customXml" Target="../ink/ink45.xml"/><Relationship Id="rId14" Type="http://schemas.openxmlformats.org/officeDocument/2006/relationships/image" Target="../media/image103.png"/><Relationship Id="rId22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microsoft.com/office/2007/relationships/hdphoto" Target="../media/hdphoto4.wdp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CBF-2581-742A-AD5B-2F36E25E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079" y="100781"/>
            <a:ext cx="8625840" cy="9415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tos Black" panose="020F0502020204030204" pitchFamily="34" charset="0"/>
              </a:rPr>
              <a:t>React JS</a:t>
            </a:r>
            <a:endParaRPr lang="uk-UA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00" y="2394684"/>
            <a:ext cx="2311999" cy="2068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392434-9554-BA2B-733E-52B69D4C94B2}"/>
              </a:ext>
            </a:extLst>
          </p:cNvPr>
          <p:cNvSpPr txBox="1">
            <a:spLocks/>
          </p:cNvSpPr>
          <p:nvPr/>
        </p:nvSpPr>
        <p:spPr>
          <a:xfrm>
            <a:off x="1909379" y="1151608"/>
            <a:ext cx="862584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tos Black" panose="020F0502020204030204" pitchFamily="34" charset="0"/>
              </a:rPr>
              <a:t>Declarative approach that developers needed</a:t>
            </a:r>
            <a:endParaRPr lang="uk-UA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F9024-FFC7-F7F0-4785-5F9C3AA1F8C8}"/>
              </a:ext>
            </a:extLst>
          </p:cNvPr>
          <p:cNvSpPr txBox="1">
            <a:spLocks/>
          </p:cNvSpPr>
          <p:nvPr/>
        </p:nvSpPr>
        <p:spPr>
          <a:xfrm>
            <a:off x="1783079" y="4690211"/>
            <a:ext cx="862584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Short overview of the most popular tool for creating user interfaces</a:t>
            </a:r>
            <a:endParaRPr lang="uk-UA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33DD6-093E-F343-B359-1382DA10C8DC}"/>
              </a:ext>
            </a:extLst>
          </p:cNvPr>
          <p:cNvSpPr txBox="1"/>
          <p:nvPr/>
        </p:nvSpPr>
        <p:spPr>
          <a:xfrm>
            <a:off x="9853932" y="5933287"/>
            <a:ext cx="1654578" cy="33855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149ECA"/>
                </a:solidFill>
              </a:rPr>
              <a:t>by </a:t>
            </a:r>
            <a:r>
              <a:rPr lang="en-US" sz="1600" i="1" dirty="0" err="1">
                <a:solidFill>
                  <a:srgbClr val="149ECA"/>
                </a:solidFill>
              </a:rPr>
              <a:t>ishandry</a:t>
            </a:r>
            <a:endParaRPr lang="uk-UA" sz="1600" i="1" dirty="0">
              <a:solidFill>
                <a:srgbClr val="149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5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142831" y="-155523"/>
            <a:ext cx="892203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A word about class-based components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45D0-7245-B5D2-2232-9AFF797F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58" y="764834"/>
            <a:ext cx="3515011" cy="1740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100DA-C90B-4D24-8829-C18B2B74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70" y="2505602"/>
            <a:ext cx="3525499" cy="1575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B34A6E-541C-4CA6-0B2F-ED431E895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58" y="4011191"/>
            <a:ext cx="3525499" cy="25060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CC07C0-3B6B-D7C6-EC7F-C578346D0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54" y="955727"/>
            <a:ext cx="3515011" cy="27524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2662F9-26D5-6FC0-DD8F-1AB907473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840" y="3598682"/>
            <a:ext cx="3512813" cy="285191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95A5262-393C-8050-B033-74531B3C63A7}"/>
              </a:ext>
            </a:extLst>
          </p:cNvPr>
          <p:cNvSpPr txBox="1">
            <a:spLocks/>
          </p:cNvSpPr>
          <p:nvPr/>
        </p:nvSpPr>
        <p:spPr>
          <a:xfrm>
            <a:off x="5587391" y="2958216"/>
            <a:ext cx="996241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VS</a:t>
            </a:r>
            <a:endParaRPr lang="uk-UA" sz="5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1C2B26-5F6D-288B-F922-9E0499D51226}"/>
              </a:ext>
            </a:extLst>
          </p:cNvPr>
          <p:cNvSpPr/>
          <p:nvPr/>
        </p:nvSpPr>
        <p:spPr>
          <a:xfrm>
            <a:off x="1706252" y="1705708"/>
            <a:ext cx="1084082" cy="316523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D167B4-94E3-CB4F-D0A2-AF77927B3418}"/>
              </a:ext>
            </a:extLst>
          </p:cNvPr>
          <p:cNvSpPr/>
          <p:nvPr/>
        </p:nvSpPr>
        <p:spPr>
          <a:xfrm>
            <a:off x="3839881" y="1320027"/>
            <a:ext cx="1301262" cy="325796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E070A8-709B-9C8F-93E3-66B69591A928}"/>
              </a:ext>
            </a:extLst>
          </p:cNvPr>
          <p:cNvSpPr/>
          <p:nvPr/>
        </p:nvSpPr>
        <p:spPr>
          <a:xfrm>
            <a:off x="1605154" y="955727"/>
            <a:ext cx="2439308" cy="248819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23593F-2239-4CD0-FB7C-7F6A4F8E80A3}"/>
              </a:ext>
            </a:extLst>
          </p:cNvPr>
          <p:cNvSpPr txBox="1"/>
          <p:nvPr/>
        </p:nvSpPr>
        <p:spPr>
          <a:xfrm>
            <a:off x="112025" y="2580016"/>
            <a:ext cx="159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CC2EC"/>
                </a:solidFill>
              </a:rPr>
              <a:t>Current standard.</a:t>
            </a:r>
            <a:br>
              <a:rPr lang="en-US" dirty="0">
                <a:solidFill>
                  <a:srgbClr val="3CC2EC"/>
                </a:solidFill>
              </a:rPr>
            </a:br>
            <a:r>
              <a:rPr lang="en-US" dirty="0">
                <a:solidFill>
                  <a:srgbClr val="3CC2EC"/>
                </a:solidFill>
              </a:rPr>
              <a:t>Introduced in React v16.8</a:t>
            </a:r>
            <a:endParaRPr lang="uk-UA" dirty="0">
              <a:solidFill>
                <a:srgbClr val="3CC2EC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ED0B7B4-2FBC-B0EF-A8A9-3FA5BE78F87E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405118" y="1305567"/>
            <a:ext cx="1425466" cy="974606"/>
          </a:xfrm>
          <a:prstGeom prst="bentConnector2">
            <a:avLst/>
          </a:prstGeom>
          <a:ln w="3810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8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2015907" y="-136669"/>
            <a:ext cx="892203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Add more state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DAF49-3498-8F77-03AD-B36E6F27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7" y="900389"/>
            <a:ext cx="6744641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B8F2F-BDB3-9D32-8DD3-1C7FBF6D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17" y="2296029"/>
            <a:ext cx="3296578" cy="44022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B34AC-38C2-231F-AA78-8D73E3834526}"/>
              </a:ext>
            </a:extLst>
          </p:cNvPr>
          <p:cNvCxnSpPr>
            <a:cxnSpLocks/>
          </p:cNvCxnSpPr>
          <p:nvPr/>
        </p:nvCxnSpPr>
        <p:spPr>
          <a:xfrm>
            <a:off x="393717" y="2176917"/>
            <a:ext cx="33723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9F6A603-BB13-388D-6DC8-C184BE7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77" y="3103683"/>
            <a:ext cx="3026148" cy="24393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C8A7392-9050-03C2-15AB-2540BC313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607" y="1282124"/>
            <a:ext cx="3049224" cy="243937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EC842A-4AD9-A931-AE52-957588DC6657}"/>
              </a:ext>
            </a:extLst>
          </p:cNvPr>
          <p:cNvCxnSpPr>
            <a:endCxn id="45" idx="1"/>
          </p:cNvCxnSpPr>
          <p:nvPr/>
        </p:nvCxnSpPr>
        <p:spPr>
          <a:xfrm flipV="1">
            <a:off x="6646985" y="2501814"/>
            <a:ext cx="1721622" cy="2536178"/>
          </a:xfrm>
          <a:prstGeom prst="straightConnector1">
            <a:avLst/>
          </a:prstGeom>
          <a:ln w="5715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2015907" y="-136669"/>
            <a:ext cx="892203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Add more state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DAF49-3498-8F77-03AD-B36E6F27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7" y="900389"/>
            <a:ext cx="6744641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B8F2F-BDB3-9D32-8DD3-1C7FBF6D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17" y="2296029"/>
            <a:ext cx="3296578" cy="44022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B34AC-38C2-231F-AA78-8D73E3834526}"/>
              </a:ext>
            </a:extLst>
          </p:cNvPr>
          <p:cNvCxnSpPr>
            <a:cxnSpLocks/>
          </p:cNvCxnSpPr>
          <p:nvPr/>
        </p:nvCxnSpPr>
        <p:spPr>
          <a:xfrm>
            <a:off x="393717" y="2176917"/>
            <a:ext cx="337232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9F6A603-BB13-388D-6DC8-C184BE7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53" y="2441576"/>
            <a:ext cx="3026148" cy="2439379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EC842A-4AD9-A931-AE52-957588DC665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906131" y="1456141"/>
            <a:ext cx="1071347" cy="2940013"/>
          </a:xfrm>
          <a:prstGeom prst="straightConnector1">
            <a:avLst/>
          </a:prstGeom>
          <a:ln w="5715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E925C-05F3-9A72-DDEB-4450E9A2B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478" y="236451"/>
            <a:ext cx="3909601" cy="243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4109D9-B7F8-EE06-D6DB-4EDDDF079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61" y="4298704"/>
            <a:ext cx="3913835" cy="232284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2283DC-169C-DEEA-A8D4-6E5D7125C9EC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9932279" y="2296029"/>
            <a:ext cx="1261035" cy="2002675"/>
          </a:xfrm>
          <a:prstGeom prst="straightConnector1">
            <a:avLst/>
          </a:prstGeom>
          <a:ln w="5715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C4EA5D1-FB3C-2540-20B1-19DFE15F52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-744718" y="-136670"/>
            <a:ext cx="13451048" cy="7920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D6992-9FE7-C42B-BF12-90C058DF2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4322" y="3634766"/>
            <a:ext cx="5403356" cy="232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E30AB-2E4E-9A42-183C-868023D19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5089" y="2501281"/>
            <a:ext cx="6361595" cy="392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CCCCF-DA6F-746B-0EF9-176E9F030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814" y="934454"/>
            <a:ext cx="8114225" cy="6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2015907" y="-136669"/>
            <a:ext cx="892203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Add more state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DAF49-3498-8F77-03AD-B36E6F27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7" y="900389"/>
            <a:ext cx="6744641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B8F2F-BDB3-9D32-8DD3-1C7FBF6D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17" y="2296029"/>
            <a:ext cx="3296578" cy="44022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B34AC-38C2-231F-AA78-8D73E3834526}"/>
              </a:ext>
            </a:extLst>
          </p:cNvPr>
          <p:cNvCxnSpPr>
            <a:cxnSpLocks/>
          </p:cNvCxnSpPr>
          <p:nvPr/>
        </p:nvCxnSpPr>
        <p:spPr>
          <a:xfrm>
            <a:off x="915011" y="2176917"/>
            <a:ext cx="23067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9F6A603-BB13-388D-6DC8-C184BE79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53" y="2441576"/>
            <a:ext cx="3026148" cy="243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D6992-9FE7-C42B-BF12-90C058DF2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204" y="4795706"/>
            <a:ext cx="3513381" cy="151036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EC842A-4AD9-A931-AE52-957588DC665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906131" y="1456141"/>
            <a:ext cx="1071347" cy="2940013"/>
          </a:xfrm>
          <a:prstGeom prst="straightConnector1">
            <a:avLst/>
          </a:prstGeom>
          <a:ln w="5715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3E30AB-2E4E-9A42-183C-868023D19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724" y="2964686"/>
            <a:ext cx="3124850" cy="192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CCCCF-DA6F-746B-0EF9-176E9F030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15" y="1568919"/>
            <a:ext cx="6611273" cy="523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925C-05F3-9A72-DDEB-4450E9A2B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478" y="236451"/>
            <a:ext cx="3909601" cy="2439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4109D9-B7F8-EE06-D6DB-4EDDDF0792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5361" y="4298704"/>
            <a:ext cx="3913835" cy="232284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2283DC-169C-DEEA-A8D4-6E5D7125C9EC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9932279" y="2296029"/>
            <a:ext cx="1261035" cy="2002675"/>
          </a:xfrm>
          <a:prstGeom prst="straightConnector1">
            <a:avLst/>
          </a:prstGeom>
          <a:ln w="57150">
            <a:solidFill>
              <a:srgbClr val="3CC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63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949437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Component’s life cycle.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UseEffect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()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409C8-59C7-5016-FE07-79D20A0B79A0}"/>
              </a:ext>
            </a:extLst>
          </p:cNvPr>
          <p:cNvSpPr txBox="1"/>
          <p:nvPr/>
        </p:nvSpPr>
        <p:spPr>
          <a:xfrm>
            <a:off x="1507883" y="1415455"/>
            <a:ext cx="2281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</a:rPr>
              <a:t>Mounting Phase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0C30-E8BB-77F1-E893-0716D72953AD}"/>
              </a:ext>
            </a:extLst>
          </p:cNvPr>
          <p:cNvSpPr txBox="1"/>
          <p:nvPr/>
        </p:nvSpPr>
        <p:spPr>
          <a:xfrm>
            <a:off x="4955199" y="1415456"/>
            <a:ext cx="2281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</a:rPr>
              <a:t>Updating 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B19B-5513-06C5-6DED-171BC900582A}"/>
              </a:ext>
            </a:extLst>
          </p:cNvPr>
          <p:cNvSpPr txBox="1"/>
          <p:nvPr/>
        </p:nvSpPr>
        <p:spPr>
          <a:xfrm>
            <a:off x="8277958" y="1419905"/>
            <a:ext cx="2686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chemeClr val="bg1"/>
                </a:solidFill>
                <a:effectLst/>
              </a:rPr>
              <a:t>Unmounting Phase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2F1B1-3624-15BD-1022-AF5EAA5C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1" y="2719589"/>
            <a:ext cx="3294874" cy="766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6FED8-5A81-2B06-D993-F0E4ECE220D1}"/>
              </a:ext>
            </a:extLst>
          </p:cNvPr>
          <p:cNvSpPr txBox="1"/>
          <p:nvPr/>
        </p:nvSpPr>
        <p:spPr>
          <a:xfrm>
            <a:off x="185116" y="2044093"/>
            <a:ext cx="2281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i="0" dirty="0">
                <a:solidFill>
                  <a:srgbClr val="3CC2EC"/>
                </a:solidFill>
                <a:effectLst/>
              </a:rPr>
              <a:t>React hooks: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E2038-1AA6-3B55-A9C0-231956DE90FA}"/>
              </a:ext>
            </a:extLst>
          </p:cNvPr>
          <p:cNvSpPr txBox="1"/>
          <p:nvPr/>
        </p:nvSpPr>
        <p:spPr>
          <a:xfrm>
            <a:off x="185116" y="4046547"/>
            <a:ext cx="2610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i="0" dirty="0">
                <a:solidFill>
                  <a:srgbClr val="3CC2EC"/>
                </a:solidFill>
                <a:effectLst/>
              </a:rPr>
              <a:t>React class-based components: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A523B-9C97-B52E-9F95-D0C2AAD42D69}"/>
              </a:ext>
            </a:extLst>
          </p:cNvPr>
          <p:cNvSpPr txBox="1"/>
          <p:nvPr/>
        </p:nvSpPr>
        <p:spPr>
          <a:xfrm>
            <a:off x="1102897" y="5094894"/>
            <a:ext cx="3133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i="0" dirty="0">
                <a:solidFill>
                  <a:schemeClr val="bg1"/>
                </a:solidFill>
                <a:effectLst/>
              </a:rPr>
              <a:t>Constructor()</a:t>
            </a:r>
          </a:p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getDerivedStateFromProps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componentDidMount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  <a:p>
            <a:pPr algn="l" fontAlgn="base"/>
            <a:endParaRPr lang="en-US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E489B-3FA3-78F2-5590-4EC6F7A3FE88}"/>
              </a:ext>
            </a:extLst>
          </p:cNvPr>
          <p:cNvSpPr txBox="1"/>
          <p:nvPr/>
        </p:nvSpPr>
        <p:spPr>
          <a:xfrm>
            <a:off x="4710674" y="5094893"/>
            <a:ext cx="31333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shouldComponentUpdate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componentWillUpdate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componentDidUpdate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7F26E-1A25-B754-0DDC-72932E6E53F0}"/>
              </a:ext>
            </a:extLst>
          </p:cNvPr>
          <p:cNvSpPr txBox="1"/>
          <p:nvPr/>
        </p:nvSpPr>
        <p:spPr>
          <a:xfrm>
            <a:off x="8168981" y="5329873"/>
            <a:ext cx="313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i="0" dirty="0" err="1">
                <a:solidFill>
                  <a:schemeClr val="bg1"/>
                </a:solidFill>
                <a:effectLst/>
              </a:rPr>
              <a:t>componentWillUnmount</a:t>
            </a:r>
            <a:r>
              <a:rPr lang="en-US" i="0" dirty="0">
                <a:solidFill>
                  <a:schemeClr val="bg1"/>
                </a:solidFill>
                <a:effectLst/>
              </a:rPr>
              <a:t>()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F9F23E-85ED-B13B-754D-9CC4B269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394" y="2719589"/>
            <a:ext cx="3246120" cy="7711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9F3339-5856-88ED-F893-07D72D165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011" y="2719589"/>
            <a:ext cx="3062920" cy="10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303783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UseEffect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() Usage examples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5E973-CC7D-592E-6E1A-59BB02FC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95" y="1180268"/>
            <a:ext cx="2581635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ACA711-AFE8-963E-04F2-150E0080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09" y="1175504"/>
            <a:ext cx="2133898" cy="895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821AA-DF2D-D06F-D4AF-0DE4224E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487" y="1180268"/>
            <a:ext cx="2457793" cy="885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166526-32D8-D76F-A878-CC098B00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64" y="4838222"/>
            <a:ext cx="5518523" cy="1713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EC41F8-E8AA-3629-6775-9538928BD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939" y="2705921"/>
            <a:ext cx="3721737" cy="1791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B4885C-2D6F-BD4D-21CE-0EE872983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990" y="2350095"/>
            <a:ext cx="2629770" cy="22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2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443411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Props. 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831D7-711E-1C5B-7AD0-7E749561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37" y="1825091"/>
            <a:ext cx="3883574" cy="3207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EE77EA-6A50-265A-3865-AA73FE77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55" y="1825091"/>
            <a:ext cx="5591955" cy="29245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E49EA3-459C-80D1-7AA6-61979CB74C15}"/>
              </a:ext>
            </a:extLst>
          </p:cNvPr>
          <p:cNvSpPr/>
          <p:nvPr/>
        </p:nvSpPr>
        <p:spPr>
          <a:xfrm>
            <a:off x="9478324" y="4121779"/>
            <a:ext cx="1637088" cy="426910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34C8C-7E6A-202A-E2C7-CE8E06448D68}"/>
              </a:ext>
            </a:extLst>
          </p:cNvPr>
          <p:cNvSpPr/>
          <p:nvPr/>
        </p:nvSpPr>
        <p:spPr>
          <a:xfrm>
            <a:off x="1212408" y="2624708"/>
            <a:ext cx="4709627" cy="1508262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41CD95-2E4C-CD45-7572-23B88F759060}"/>
              </a:ext>
            </a:extLst>
          </p:cNvPr>
          <p:cNvSpPr/>
          <p:nvPr/>
        </p:nvSpPr>
        <p:spPr>
          <a:xfrm>
            <a:off x="1661183" y="3183036"/>
            <a:ext cx="2516534" cy="626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F8AB3-A13B-A607-76F9-F9A910F5D4DD}"/>
              </a:ext>
            </a:extLst>
          </p:cNvPr>
          <p:cNvSpPr/>
          <p:nvPr/>
        </p:nvSpPr>
        <p:spPr>
          <a:xfrm>
            <a:off x="10372594" y="4243900"/>
            <a:ext cx="281424" cy="1826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001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443411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Props. 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E77EA-6A50-265A-3865-AA73FE77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5" y="1825091"/>
            <a:ext cx="5591955" cy="29245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934C8C-7E6A-202A-E2C7-CE8E06448D68}"/>
              </a:ext>
            </a:extLst>
          </p:cNvPr>
          <p:cNvSpPr/>
          <p:nvPr/>
        </p:nvSpPr>
        <p:spPr>
          <a:xfrm>
            <a:off x="1212408" y="2624708"/>
            <a:ext cx="4709627" cy="1508262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41CD95-2E4C-CD45-7572-23B88F759060}"/>
              </a:ext>
            </a:extLst>
          </p:cNvPr>
          <p:cNvSpPr/>
          <p:nvPr/>
        </p:nvSpPr>
        <p:spPr>
          <a:xfrm>
            <a:off x="1661183" y="3183036"/>
            <a:ext cx="2516534" cy="626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8705-DD56-735C-10B2-28FFBFD4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7" y="709685"/>
            <a:ext cx="4524243" cy="2678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C4D11-D9E9-51BC-1554-EC643919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57" y="4651131"/>
            <a:ext cx="3895725" cy="1143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2F132D-9948-BA62-B3D6-AF790688E186}"/>
              </a:ext>
            </a:extLst>
          </p:cNvPr>
          <p:cNvSpPr/>
          <p:nvPr/>
        </p:nvSpPr>
        <p:spPr>
          <a:xfrm>
            <a:off x="7232962" y="5330146"/>
            <a:ext cx="3568519" cy="358477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B920B9-D5FA-FA19-A386-A872E9C5F2E8}"/>
              </a:ext>
            </a:extLst>
          </p:cNvPr>
          <p:cNvSpPr/>
          <p:nvPr/>
        </p:nvSpPr>
        <p:spPr>
          <a:xfrm>
            <a:off x="9647529" y="5414583"/>
            <a:ext cx="850486" cy="1949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751931-62C4-C7CF-0161-993916ACA36E}"/>
              </a:ext>
            </a:extLst>
          </p:cNvPr>
          <p:cNvSpPr/>
          <p:nvPr/>
        </p:nvSpPr>
        <p:spPr>
          <a:xfrm rot="2332120">
            <a:off x="6140810" y="4448907"/>
            <a:ext cx="636842" cy="404446"/>
          </a:xfrm>
          <a:prstGeom prst="rightArrow">
            <a:avLst/>
          </a:prstGeom>
          <a:solidFill>
            <a:srgbClr val="3CC2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9D77F0-CB1B-4DB0-7DEC-9ACB70F4AE46}"/>
              </a:ext>
            </a:extLst>
          </p:cNvPr>
          <p:cNvSpPr/>
          <p:nvPr/>
        </p:nvSpPr>
        <p:spPr>
          <a:xfrm>
            <a:off x="6989918" y="1029944"/>
            <a:ext cx="4709627" cy="1508262"/>
          </a:xfrm>
          <a:prstGeom prst="rect">
            <a:avLst/>
          </a:prstGeom>
          <a:noFill/>
          <a:ln w="381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2849F-118E-3947-5771-EA311CE75AB4}"/>
              </a:ext>
            </a:extLst>
          </p:cNvPr>
          <p:cNvSpPr/>
          <p:nvPr/>
        </p:nvSpPr>
        <p:spPr>
          <a:xfrm>
            <a:off x="7317567" y="1511930"/>
            <a:ext cx="2516534" cy="6263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765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443411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Props. 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E77EA-6A50-265A-3865-AA73FE77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5" y="1825091"/>
            <a:ext cx="5591955" cy="2924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E8705-DD56-735C-10B2-28FFBFD4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7" y="709685"/>
            <a:ext cx="4524243" cy="2678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C4D11-D9E9-51BC-1554-EC643919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757" y="4651131"/>
            <a:ext cx="3895725" cy="11430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751931-62C4-C7CF-0161-993916ACA36E}"/>
              </a:ext>
            </a:extLst>
          </p:cNvPr>
          <p:cNvSpPr/>
          <p:nvPr/>
        </p:nvSpPr>
        <p:spPr>
          <a:xfrm rot="2332120">
            <a:off x="6140810" y="4448907"/>
            <a:ext cx="636842" cy="404446"/>
          </a:xfrm>
          <a:prstGeom prst="rightArrow">
            <a:avLst/>
          </a:prstGeom>
          <a:solidFill>
            <a:srgbClr val="3CC2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DEF781-CBF4-CEFC-746E-4B913517D0D1}"/>
                  </a:ext>
                </a:extLst>
              </p14:cNvPr>
              <p14:cNvContentPartPr/>
              <p14:nvPr/>
            </p14:nvContentPartPr>
            <p14:xfrm>
              <a:off x="8695537" y="984558"/>
              <a:ext cx="4125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DEF781-CBF4-CEFC-746E-4B913517D0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7537" y="966558"/>
                <a:ext cx="448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A3949E-2AD2-6736-47A4-1468E180A632}"/>
                  </a:ext>
                </a:extLst>
              </p14:cNvPr>
              <p14:cNvContentPartPr/>
              <p14:nvPr/>
            </p14:nvContentPartPr>
            <p14:xfrm>
              <a:off x="8607337" y="5637918"/>
              <a:ext cx="1865520" cy="5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A3949E-2AD2-6736-47A4-1468E180A6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9697" y="5619918"/>
                <a:ext cx="1901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A72549-BFBC-72CC-94A6-E144BF2A5FED}"/>
                  </a:ext>
                </a:extLst>
              </p14:cNvPr>
              <p14:cNvContentPartPr/>
              <p14:nvPr/>
            </p14:nvContentPartPr>
            <p14:xfrm>
              <a:off x="7508257" y="159079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A72549-BFBC-72CC-94A6-E144BF2A5F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0617" y="157315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3261535-5709-AD7A-CD7F-0D9D2BB66D43}"/>
                  </a:ext>
                </a:extLst>
              </p14:cNvPr>
              <p14:cNvContentPartPr/>
              <p14:nvPr/>
            </p14:nvContentPartPr>
            <p14:xfrm>
              <a:off x="7649017" y="1590798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3261535-5709-AD7A-CD7F-0D9D2BB66D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1017" y="157315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CAAC41-D245-3CA0-0AF1-8461ADCFE5C1}"/>
                  </a:ext>
                </a:extLst>
              </p14:cNvPr>
              <p14:cNvContentPartPr/>
              <p14:nvPr/>
            </p14:nvContentPartPr>
            <p14:xfrm>
              <a:off x="7780777" y="1599798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CAAC41-D245-3CA0-0AF1-8461ADCFE5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3137" y="158215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8A30EA0-B234-DB60-F590-AF003186994E}"/>
              </a:ext>
            </a:extLst>
          </p:cNvPr>
          <p:cNvGrpSpPr/>
          <p:nvPr/>
        </p:nvGrpSpPr>
        <p:grpSpPr>
          <a:xfrm>
            <a:off x="7912897" y="1590798"/>
            <a:ext cx="228960" cy="360"/>
            <a:chOff x="7912897" y="1590798"/>
            <a:chExt cx="2289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700F44-A338-742C-A434-9817FE90CA33}"/>
                    </a:ext>
                  </a:extLst>
                </p14:cNvPr>
                <p14:cNvContentPartPr/>
                <p14:nvPr/>
              </p14:nvContentPartPr>
              <p14:xfrm>
                <a:off x="7912897" y="159079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700F44-A338-742C-A434-9817FE90CA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94897" y="15731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7BB57C-4732-6F52-FC67-E1B2DC4D2E94}"/>
                    </a:ext>
                  </a:extLst>
                </p14:cNvPr>
                <p14:cNvContentPartPr/>
                <p14:nvPr/>
              </p14:nvContentPartPr>
              <p14:xfrm>
                <a:off x="8027017" y="159079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7BB57C-4732-6F52-FC67-E1B2DC4D2E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09377" y="15731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A88A87-661A-1009-7DA4-A182F0E6C19C}"/>
                    </a:ext>
                  </a:extLst>
                </p14:cNvPr>
                <p14:cNvContentPartPr/>
                <p14:nvPr/>
              </p14:nvContentPartPr>
              <p14:xfrm>
                <a:off x="8141497" y="1590798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A88A87-661A-1009-7DA4-A182F0E6C1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23497" y="15731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615EFAA-2EF9-9CDD-8261-8C5C32F41934}"/>
                  </a:ext>
                </a:extLst>
              </p14:cNvPr>
              <p14:cNvContentPartPr/>
              <p14:nvPr/>
            </p14:nvContentPartPr>
            <p14:xfrm>
              <a:off x="7596097" y="1916238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615EFAA-2EF9-9CDD-8261-8C5C32F419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8457" y="18985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0F3421D-7E1A-C1F1-D1B7-A6DBE8DC4C13}"/>
                  </a:ext>
                </a:extLst>
              </p14:cNvPr>
              <p14:cNvContentPartPr/>
              <p14:nvPr/>
            </p14:nvContentPartPr>
            <p14:xfrm>
              <a:off x="7763137" y="190759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0F3421D-7E1A-C1F1-D1B7-A6DBE8DC4C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5497" y="18895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185B578-AD9E-A098-CD47-8E9D065E4CCC}"/>
                  </a:ext>
                </a:extLst>
              </p14:cNvPr>
              <p14:cNvContentPartPr/>
              <p14:nvPr/>
            </p14:nvContentPartPr>
            <p14:xfrm>
              <a:off x="7974457" y="191623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185B578-AD9E-A098-CD47-8E9D065E4C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6457" y="18985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8E56E5A-79B8-77E1-D85D-73D37893DBD6}"/>
                  </a:ext>
                </a:extLst>
              </p14:cNvPr>
              <p14:cNvContentPartPr/>
              <p14:nvPr/>
            </p14:nvContentPartPr>
            <p14:xfrm>
              <a:off x="8114857" y="191623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8E56E5A-79B8-77E1-D85D-73D37893DB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7217" y="18985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2FE5C3-45A4-692E-F45C-57915B821D3D}"/>
                  </a:ext>
                </a:extLst>
              </p14:cNvPr>
              <p14:cNvContentPartPr/>
              <p14:nvPr/>
            </p14:nvContentPartPr>
            <p14:xfrm>
              <a:off x="8238337" y="1916238"/>
              <a:ext cx="9360" cy="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2FE5C3-45A4-692E-F45C-57915B821D3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20337" y="1898598"/>
                <a:ext cx="45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AE2962E-B7DD-61E3-1560-C8869F7D38D0}"/>
                  </a:ext>
                </a:extLst>
              </p14:cNvPr>
              <p14:cNvContentPartPr/>
              <p14:nvPr/>
            </p14:nvContentPartPr>
            <p14:xfrm>
              <a:off x="8405017" y="1925238"/>
              <a:ext cx="18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AE2962E-B7DD-61E3-1560-C8869F7D38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87017" y="1907238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D66578-9443-C250-9243-4CB847333725}"/>
                  </a:ext>
                </a:extLst>
              </p14:cNvPr>
              <p14:cNvContentPartPr/>
              <p14:nvPr/>
            </p14:nvContentPartPr>
            <p14:xfrm>
              <a:off x="8510497" y="1933878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D66578-9443-C250-9243-4CB8473337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2857" y="191587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29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195952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4A473-A980-4F25-870A-E8313ED3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4" y="1191988"/>
            <a:ext cx="10577451" cy="53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463492" y="-111882"/>
            <a:ext cx="5494413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Get started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D571C-04A3-D458-40F9-28BDFA00EEEE}"/>
              </a:ext>
            </a:extLst>
          </p:cNvPr>
          <p:cNvSpPr txBox="1"/>
          <p:nvPr/>
        </p:nvSpPr>
        <p:spPr>
          <a:xfrm>
            <a:off x="1935018" y="1281761"/>
            <a:ext cx="8820728" cy="7078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At the end of the presentation, you will:</a:t>
            </a:r>
            <a:endParaRPr lang="uk-UA" sz="4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White code optimization icon - Free white seo icons">
            <a:extLst>
              <a:ext uri="{FF2B5EF4-FFF2-40B4-BE49-F238E27FC236}">
                <a16:creationId xmlns:a16="http://schemas.microsoft.com/office/drawing/2014/main" id="{A9B5D740-3FDF-37BF-DDBE-36F25A59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2000" l="1778" r="97333">
                        <a14:foregroundMark x1="28444" y1="12889" x2="56444" y2="14667"/>
                        <a14:foregroundMark x1="56444" y1="14667" x2="84444" y2="12889"/>
                        <a14:foregroundMark x1="93611" y1="25217" x2="94138" y2="25925"/>
                        <a14:foregroundMark x1="84444" y1="12889" x2="90954" y2="21644"/>
                        <a14:foregroundMark x1="64444" y1="46667" x2="61333" y2="45778"/>
                        <a14:foregroundMark x1="48000" y1="60889" x2="52444" y2="45778"/>
                        <a14:foregroundMark x1="24889" y1="56444" x2="24261" y2="53931"/>
                        <a14:foregroundMark x1="34667" y1="46667" x2="34667" y2="46667"/>
                        <a14:foregroundMark x1="36889" y1="60444" x2="36889" y2="60444"/>
                        <a14:foregroundMark x1="49778" y1="90667" x2="49778" y2="90667"/>
                        <a14:foregroundMark x1="50222" y1="91111" x2="50222" y2="91111"/>
                        <a14:foregroundMark x1="18222" y1="14222" x2="18222" y2="14222"/>
                        <a14:foregroundMark x1="8444" y1="13333" x2="8444" y2="13333"/>
                        <a14:foregroundMark x1="8444" y1="12889" x2="8444" y2="12889"/>
                        <a14:foregroundMark x1="18667" y1="13333" x2="18667" y2="13333"/>
                        <a14:foregroundMark x1="18667" y1="13333" x2="18667" y2="13333"/>
                        <a14:foregroundMark x1="18667" y1="13333" x2="18667" y2="13333"/>
                        <a14:foregroundMark x1="24444" y1="12889" x2="25778" y2="15556"/>
                        <a14:foregroundMark x1="12000" y1="17778" x2="59111" y2="9333"/>
                        <a14:foregroundMark x1="96444" y1="55556" x2="96841" y2="30980"/>
                        <a14:foregroundMark x1="88000" y1="92444" x2="7111" y2="91111"/>
                        <a14:foregroundMark x1="7358" y1="20519" x2="7556" y2="13778"/>
                        <a14:foregroundMark x1="7162" y1="27165" x2="7172" y2="26811"/>
                        <a14:foregroundMark x1="6030" y1="65646" x2="6043" y2="65210"/>
                        <a14:foregroundMark x1="5333" y1="89333" x2="5626" y2="79388"/>
                        <a14:foregroundMark x1="7556" y1="13778" x2="11111" y2="12000"/>
                        <a14:foregroundMark x1="2268" y1="27310" x2="1778" y2="21778"/>
                        <a14:foregroundMark x1="3587" y1="42189" x2="2368" y2="28435"/>
                        <a14:foregroundMark x1="94222" y1="90667" x2="97333" y2="77333"/>
                        <a14:foregroundMark x1="73431" y1="53846" x2="70222" y2="58222"/>
                        <a14:foregroundMark x1="67556" y1="14667" x2="91556" y2="12444"/>
                        <a14:foregroundMark x1="67111" y1="14667" x2="67111" y2="14667"/>
                        <a14:foregroundMark x1="67556" y1="13778" x2="72000" y2="15556"/>
                        <a14:foregroundMark x1="78667" y1="12889" x2="84444" y2="16889"/>
                        <a14:foregroundMark x1="89778" y1="12889" x2="92633" y2="19007"/>
                        <a14:foregroundMark x1="3111" y1="39556" x2="4889" y2="37333"/>
                        <a14:foregroundMark x1="4000" y1="41778" x2="4444" y2="26222"/>
                        <a14:foregroundMark x1="5778" y1="32889" x2="6222" y2="37778"/>
                        <a14:foregroundMark x1="5333" y1="21778" x2="4444" y2="17333"/>
                        <a14:backgroundMark x1="58250" y1="3599" x2="18667" y2="2222"/>
                        <a14:backgroundMark x1="69778" y1="4000" x2="62310" y2="3740"/>
                        <a14:backgroundMark x1="18667" y1="2222" x2="18667" y2="2222"/>
                        <a14:backgroundMark x1="73778" y1="35556" x2="84889" y2="61333"/>
                        <a14:backgroundMark x1="84889" y1="61333" x2="84444" y2="72444"/>
                        <a14:backgroundMark x1="43111" y1="36000" x2="18667" y2="34222"/>
                        <a14:backgroundMark x1="18667" y1="34222" x2="16000" y2="60444"/>
                        <a14:backgroundMark x1="16000" y1="60444" x2="37333" y2="76889"/>
                        <a14:backgroundMark x1="37333" y1="76889" x2="46222" y2="77778"/>
                        <a14:backgroundMark x1="89778" y1="30667" x2="92444" y2="24444"/>
                        <a14:backgroundMark x1="7593" y1="28080" x2="7556" y2="26667"/>
                        <a14:backgroundMark x1="7654" y1="30422" x2="7603" y2="28460"/>
                        <a14:backgroundMark x1="7714" y1="32713" x2="7656" y2="30508"/>
                        <a14:backgroundMark x1="8889" y1="77778" x2="7842" y2="37631"/>
                        <a14:backgroundMark x1="7556" y1="26667" x2="8000" y2="24889"/>
                        <a14:backgroundMark x1="9333" y1="68000" x2="7199" y2="37689"/>
                        <a14:backgroundMark x1="8000" y1="31556" x2="8000" y2="24889"/>
                        <a14:backgroundMark x1="8444" y1="30667" x2="7556" y2="22667"/>
                        <a14:backgroundMark x1="8000" y1="30222" x2="8000" y2="25333"/>
                        <a14:backgroundMark x1="11111" y1="43111" x2="6667" y2="65333"/>
                        <a14:backgroundMark x1="6667" y1="65333" x2="13333" y2="77778"/>
                        <a14:backgroundMark x1="88889" y1="24889" x2="92444" y2="24889"/>
                        <a14:backgroundMark x1="91111" y1="26667" x2="92000" y2="30222"/>
                        <a14:backgroundMark x1="93333" y1="25333" x2="92000" y2="26222"/>
                        <a14:backgroundMark x1="90667" y1="26222" x2="93778" y2="24889"/>
                        <a14:backgroundMark x1="20444" y1="37333" x2="13626" y2="35729"/>
                        <a14:backgroundMark x1="20000" y1="30667" x2="9333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48" y="2721286"/>
            <a:ext cx="1309397" cy="130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igsaw puzzles icon white Royalty Free Vector Image">
            <a:extLst>
              <a:ext uri="{FF2B5EF4-FFF2-40B4-BE49-F238E27FC236}">
                <a16:creationId xmlns:a16="http://schemas.microsoft.com/office/drawing/2014/main" id="{D30044B1-ACFF-D4F8-FE45-44EA1827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04" b="90000" l="10000" r="90000">
                        <a14:foregroundMark x1="32700" y1="22315" x2="39800" y2="26111"/>
                        <a14:foregroundMark x1="39800" y1="26111" x2="40100" y2="26389"/>
                        <a14:foregroundMark x1="75000" y1="31944" x2="69600" y2="24074"/>
                        <a14:foregroundMark x1="24500" y1="8056" x2="25400" y2="6204"/>
                        <a14:foregroundMark x1="35600" y1="64907" x2="40100" y2="47685"/>
                        <a14:foregroundMark x1="51500" y1="29630" x2="51500" y2="29630"/>
                        <a14:foregroundMark x1="56100" y1="27222" x2="51600" y2="2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629" y="2581504"/>
            <a:ext cx="1644181" cy="17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con - gear - black white | Stock vector | Colourbox">
            <a:extLst>
              <a:ext uri="{FF2B5EF4-FFF2-40B4-BE49-F238E27FC236}">
                <a16:creationId xmlns:a16="http://schemas.microsoft.com/office/drawing/2014/main" id="{CA6429AF-4854-FC67-734F-69BAE25C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500" y1="34625" x2="38500" y2="36500"/>
                        <a14:foregroundMark x1="71500" y1="71375" x2="71375" y2="70875"/>
                        <a14:foregroundMark x1="73875" y1="59750" x2="73875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909" y="2606907"/>
            <a:ext cx="1644181" cy="16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9A67DC-104C-633D-2098-5A235D6AB452}"/>
              </a:ext>
            </a:extLst>
          </p:cNvPr>
          <p:cNvSpPr txBox="1"/>
          <p:nvPr/>
        </p:nvSpPr>
        <p:spPr>
          <a:xfrm>
            <a:off x="1402658" y="4868354"/>
            <a:ext cx="2633633" cy="83099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CC2EC"/>
                </a:solidFill>
              </a:rPr>
              <a:t>understand 90% of React code</a:t>
            </a:r>
            <a:endParaRPr lang="uk-UA" sz="2400" dirty="0">
              <a:solidFill>
                <a:srgbClr val="3CC2EC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23911-462E-83CC-6AD2-955E63B52BAE}"/>
              </a:ext>
            </a:extLst>
          </p:cNvPr>
          <p:cNvSpPr txBox="1"/>
          <p:nvPr/>
        </p:nvSpPr>
        <p:spPr>
          <a:xfrm>
            <a:off x="4908074" y="4868354"/>
            <a:ext cx="2560575" cy="83099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CC2EC"/>
                </a:solidFill>
              </a:rPr>
              <a:t>know how React works</a:t>
            </a:r>
            <a:endParaRPr lang="uk-UA" sz="2400" dirty="0">
              <a:solidFill>
                <a:srgbClr val="3CC2E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5C1659-F631-7E86-6272-0B76636A30E3}"/>
              </a:ext>
            </a:extLst>
          </p:cNvPr>
          <p:cNvSpPr txBox="1"/>
          <p:nvPr/>
        </p:nvSpPr>
        <p:spPr>
          <a:xfrm>
            <a:off x="8093570" y="4868354"/>
            <a:ext cx="3655084" cy="83099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CC2EC"/>
                </a:solidFill>
              </a:rPr>
              <a:t>be aware of the tools frequently used with React</a:t>
            </a:r>
            <a:endParaRPr lang="uk-UA" sz="2400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195952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4A9AAA-26FD-87E6-3FF4-140331B6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4" y="1191988"/>
            <a:ext cx="10577451" cy="53304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E4AEFF-025C-2247-A2AE-E4467603C1A2}"/>
              </a:ext>
            </a:extLst>
          </p:cNvPr>
          <p:cNvSpPr/>
          <p:nvPr/>
        </p:nvSpPr>
        <p:spPr>
          <a:xfrm>
            <a:off x="799795" y="1191988"/>
            <a:ext cx="10584930" cy="3466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160872-7D6C-C7E8-FCA4-5067091A906C}"/>
              </a:ext>
            </a:extLst>
          </p:cNvPr>
          <p:cNvSpPr/>
          <p:nvPr/>
        </p:nvSpPr>
        <p:spPr>
          <a:xfrm>
            <a:off x="3923996" y="1228622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88F819-0628-B710-30D9-75653EE15867}"/>
              </a:ext>
            </a:extLst>
          </p:cNvPr>
          <p:cNvSpPr/>
          <p:nvPr/>
        </p:nvSpPr>
        <p:spPr>
          <a:xfrm>
            <a:off x="4542388" y="1228621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30874-52B1-4888-85AA-E22A063E71EA}"/>
              </a:ext>
            </a:extLst>
          </p:cNvPr>
          <p:cNvSpPr/>
          <p:nvPr/>
        </p:nvSpPr>
        <p:spPr>
          <a:xfrm>
            <a:off x="5160781" y="1228621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225548-617D-2BE2-BEB2-8096CE69F4C5}"/>
              </a:ext>
            </a:extLst>
          </p:cNvPr>
          <p:cNvSpPr/>
          <p:nvPr/>
        </p:nvSpPr>
        <p:spPr>
          <a:xfrm>
            <a:off x="1025465" y="1674693"/>
            <a:ext cx="683174" cy="34666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674BD3-FE2A-9CEA-5AD3-02DA4C9928A7}"/>
              </a:ext>
            </a:extLst>
          </p:cNvPr>
          <p:cNvSpPr/>
          <p:nvPr/>
        </p:nvSpPr>
        <p:spPr>
          <a:xfrm>
            <a:off x="914095" y="1575287"/>
            <a:ext cx="10384019" cy="57003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A422C2-89B6-084B-CB76-87C3B247CE61}"/>
              </a:ext>
            </a:extLst>
          </p:cNvPr>
          <p:cNvSpPr/>
          <p:nvPr/>
        </p:nvSpPr>
        <p:spPr>
          <a:xfrm>
            <a:off x="9952587" y="1674693"/>
            <a:ext cx="1213947" cy="34666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8B53DC-114E-81F3-EE79-E6AB50FDA9B4}"/>
              </a:ext>
            </a:extLst>
          </p:cNvPr>
          <p:cNvSpPr/>
          <p:nvPr/>
        </p:nvSpPr>
        <p:spPr>
          <a:xfrm>
            <a:off x="969932" y="2244729"/>
            <a:ext cx="1711721" cy="34666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037F37-B8C6-F3D8-AA7A-959424028016}"/>
              </a:ext>
            </a:extLst>
          </p:cNvPr>
          <p:cNvSpPr/>
          <p:nvPr/>
        </p:nvSpPr>
        <p:spPr>
          <a:xfrm>
            <a:off x="5626267" y="2258676"/>
            <a:ext cx="2813843" cy="48336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CCF2B2-B74D-2C6C-B03E-C079D129B540}"/>
              </a:ext>
            </a:extLst>
          </p:cNvPr>
          <p:cNvSpPr/>
          <p:nvPr/>
        </p:nvSpPr>
        <p:spPr>
          <a:xfrm>
            <a:off x="3923995" y="2304279"/>
            <a:ext cx="955735" cy="437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2A8152-6014-3D0E-4706-8874E5AF07E1}"/>
              </a:ext>
            </a:extLst>
          </p:cNvPr>
          <p:cNvSpPr/>
          <p:nvPr/>
        </p:nvSpPr>
        <p:spPr>
          <a:xfrm>
            <a:off x="9032020" y="2281477"/>
            <a:ext cx="955735" cy="437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6B596-2FF3-A550-22AC-84A8314214B5}"/>
              </a:ext>
            </a:extLst>
          </p:cNvPr>
          <p:cNvSpPr/>
          <p:nvPr/>
        </p:nvSpPr>
        <p:spPr>
          <a:xfrm>
            <a:off x="2856994" y="2199181"/>
            <a:ext cx="8441120" cy="5700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06925-FDC1-3151-468D-FD54BEE1A0E2}"/>
              </a:ext>
            </a:extLst>
          </p:cNvPr>
          <p:cNvSpPr/>
          <p:nvPr/>
        </p:nvSpPr>
        <p:spPr>
          <a:xfrm>
            <a:off x="6599686" y="2991240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7DF99-5CFC-3C47-E781-C53E5E615D65}"/>
              </a:ext>
            </a:extLst>
          </p:cNvPr>
          <p:cNvSpPr/>
          <p:nvPr/>
        </p:nvSpPr>
        <p:spPr>
          <a:xfrm>
            <a:off x="7719646" y="4808856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5884F-C8FF-14AB-3503-679A1B768B73}"/>
              </a:ext>
            </a:extLst>
          </p:cNvPr>
          <p:cNvSpPr/>
          <p:nvPr/>
        </p:nvSpPr>
        <p:spPr>
          <a:xfrm>
            <a:off x="4391756" y="3938954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826834-7DF1-8BF6-306B-2B5DE3FB593A}"/>
              </a:ext>
            </a:extLst>
          </p:cNvPr>
          <p:cNvSpPr/>
          <p:nvPr/>
        </p:nvSpPr>
        <p:spPr>
          <a:xfrm>
            <a:off x="2839205" y="2800590"/>
            <a:ext cx="361196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39A565-D980-8372-AE1E-ABE8E1F468D2}"/>
              </a:ext>
            </a:extLst>
          </p:cNvPr>
          <p:cNvSpPr/>
          <p:nvPr/>
        </p:nvSpPr>
        <p:spPr>
          <a:xfrm>
            <a:off x="3223108" y="2800590"/>
            <a:ext cx="1100432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F9092C-BFED-2C45-AE88-8ACA0956293D}"/>
              </a:ext>
            </a:extLst>
          </p:cNvPr>
          <p:cNvSpPr/>
          <p:nvPr/>
        </p:nvSpPr>
        <p:spPr>
          <a:xfrm>
            <a:off x="4348846" y="2800590"/>
            <a:ext cx="1100432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DD4632-B23B-8755-3A2B-4F8FECBE268E}"/>
              </a:ext>
            </a:extLst>
          </p:cNvPr>
          <p:cNvSpPr/>
          <p:nvPr/>
        </p:nvSpPr>
        <p:spPr>
          <a:xfrm>
            <a:off x="5456757" y="2769215"/>
            <a:ext cx="1100432" cy="3753229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51198-E0ED-0347-6BBB-8522BD44D617}"/>
              </a:ext>
            </a:extLst>
          </p:cNvPr>
          <p:cNvSpPr/>
          <p:nvPr/>
        </p:nvSpPr>
        <p:spPr>
          <a:xfrm>
            <a:off x="8728033" y="2780804"/>
            <a:ext cx="1213946" cy="24756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CB1DDD-F135-8F67-D2BC-C046AA8FC616}"/>
              </a:ext>
            </a:extLst>
          </p:cNvPr>
          <p:cNvSpPr/>
          <p:nvPr/>
        </p:nvSpPr>
        <p:spPr>
          <a:xfrm>
            <a:off x="4283176" y="2780804"/>
            <a:ext cx="1213946" cy="24756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C709F2-77D4-E7FC-C6F0-C1C33657B319}"/>
              </a:ext>
            </a:extLst>
          </p:cNvPr>
          <p:cNvSpPr/>
          <p:nvPr/>
        </p:nvSpPr>
        <p:spPr>
          <a:xfrm>
            <a:off x="969932" y="2690801"/>
            <a:ext cx="1711720" cy="37218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6E4D65-9B9E-B75B-6395-C0D98A0C7E1C}"/>
              </a:ext>
            </a:extLst>
          </p:cNvPr>
          <p:cNvSpPr/>
          <p:nvPr/>
        </p:nvSpPr>
        <p:spPr>
          <a:xfrm>
            <a:off x="1090858" y="2780804"/>
            <a:ext cx="1409582" cy="648196"/>
          </a:xfrm>
          <a:prstGeom prst="rect">
            <a:avLst/>
          </a:prstGeom>
          <a:noFill/>
          <a:ln w="38100">
            <a:solidFill>
              <a:srgbClr val="AE128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87DC3F6-1EDC-1B25-A01D-FB342D8CD2C2}"/>
              </a:ext>
            </a:extLst>
          </p:cNvPr>
          <p:cNvSpPr/>
          <p:nvPr/>
        </p:nvSpPr>
        <p:spPr>
          <a:xfrm>
            <a:off x="1140375" y="3191607"/>
            <a:ext cx="776348" cy="172733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F2D835-61B2-FA38-9584-71BE66385691}"/>
              </a:ext>
            </a:extLst>
          </p:cNvPr>
          <p:cNvSpPr/>
          <p:nvPr/>
        </p:nvSpPr>
        <p:spPr>
          <a:xfrm>
            <a:off x="1182322" y="2875085"/>
            <a:ext cx="1213946" cy="316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67F2A2-88D7-CBAB-054E-8ABFDF3C8F2A}"/>
              </a:ext>
            </a:extLst>
          </p:cNvPr>
          <p:cNvSpPr/>
          <p:nvPr/>
        </p:nvSpPr>
        <p:spPr>
          <a:xfrm>
            <a:off x="1260750" y="2904587"/>
            <a:ext cx="225150" cy="24756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54EB3E-C69F-39FE-FEBA-B4AC81D2BC9F}"/>
              </a:ext>
            </a:extLst>
          </p:cNvPr>
          <p:cNvSpPr/>
          <p:nvPr/>
        </p:nvSpPr>
        <p:spPr>
          <a:xfrm>
            <a:off x="827484" y="2170494"/>
            <a:ext cx="1969224" cy="4351949"/>
          </a:xfrm>
          <a:prstGeom prst="rect">
            <a:avLst/>
          </a:prstGeom>
          <a:noFill/>
          <a:ln w="38100">
            <a:solidFill>
              <a:srgbClr val="2C319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16E506-EC8E-B9E5-63E8-C473621999AE}"/>
              </a:ext>
            </a:extLst>
          </p:cNvPr>
          <p:cNvSpPr/>
          <p:nvPr/>
        </p:nvSpPr>
        <p:spPr>
          <a:xfrm>
            <a:off x="2779815" y="2166096"/>
            <a:ext cx="8625120" cy="4351949"/>
          </a:xfrm>
          <a:prstGeom prst="rect">
            <a:avLst/>
          </a:prstGeom>
          <a:noFill/>
          <a:ln w="38100">
            <a:solidFill>
              <a:srgbClr val="2C319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195952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Custom JSX elements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4A9AAA-26FD-87E6-3FF4-140331B6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62" y="4412811"/>
            <a:ext cx="10577451" cy="53304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E4AEFF-025C-2247-A2AE-E4467603C1A2}"/>
              </a:ext>
            </a:extLst>
          </p:cNvPr>
          <p:cNvSpPr/>
          <p:nvPr/>
        </p:nvSpPr>
        <p:spPr>
          <a:xfrm>
            <a:off x="799795" y="1191988"/>
            <a:ext cx="10584930" cy="3466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160872-7D6C-C7E8-FCA4-5067091A906C}"/>
              </a:ext>
            </a:extLst>
          </p:cNvPr>
          <p:cNvSpPr/>
          <p:nvPr/>
        </p:nvSpPr>
        <p:spPr>
          <a:xfrm>
            <a:off x="3923996" y="1228622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88F819-0628-B710-30D9-75653EE15867}"/>
              </a:ext>
            </a:extLst>
          </p:cNvPr>
          <p:cNvSpPr/>
          <p:nvPr/>
        </p:nvSpPr>
        <p:spPr>
          <a:xfrm>
            <a:off x="4542388" y="1228621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30874-52B1-4888-85AA-E22A063E71EA}"/>
              </a:ext>
            </a:extLst>
          </p:cNvPr>
          <p:cNvSpPr/>
          <p:nvPr/>
        </p:nvSpPr>
        <p:spPr>
          <a:xfrm>
            <a:off x="5160781" y="1228621"/>
            <a:ext cx="683174" cy="273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225548-617D-2BE2-BEB2-8096CE69F4C5}"/>
              </a:ext>
            </a:extLst>
          </p:cNvPr>
          <p:cNvSpPr/>
          <p:nvPr/>
        </p:nvSpPr>
        <p:spPr>
          <a:xfrm>
            <a:off x="1025465" y="1674693"/>
            <a:ext cx="683174" cy="34666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674BD3-FE2A-9CEA-5AD3-02DA4C9928A7}"/>
              </a:ext>
            </a:extLst>
          </p:cNvPr>
          <p:cNvSpPr/>
          <p:nvPr/>
        </p:nvSpPr>
        <p:spPr>
          <a:xfrm>
            <a:off x="914095" y="1575287"/>
            <a:ext cx="10384019" cy="57003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A422C2-89B6-084B-CB76-87C3B247CE61}"/>
              </a:ext>
            </a:extLst>
          </p:cNvPr>
          <p:cNvSpPr/>
          <p:nvPr/>
        </p:nvSpPr>
        <p:spPr>
          <a:xfrm>
            <a:off x="9952587" y="1674693"/>
            <a:ext cx="1213947" cy="34666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8B53DC-114E-81F3-EE79-E6AB50FDA9B4}"/>
              </a:ext>
            </a:extLst>
          </p:cNvPr>
          <p:cNvSpPr/>
          <p:nvPr/>
        </p:nvSpPr>
        <p:spPr>
          <a:xfrm>
            <a:off x="969932" y="2244729"/>
            <a:ext cx="1711721" cy="346666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037F37-B8C6-F3D8-AA7A-959424028016}"/>
              </a:ext>
            </a:extLst>
          </p:cNvPr>
          <p:cNvSpPr/>
          <p:nvPr/>
        </p:nvSpPr>
        <p:spPr>
          <a:xfrm>
            <a:off x="5626267" y="2258676"/>
            <a:ext cx="2813843" cy="48336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CCF2B2-B74D-2C6C-B03E-C079D129B540}"/>
              </a:ext>
            </a:extLst>
          </p:cNvPr>
          <p:cNvSpPr/>
          <p:nvPr/>
        </p:nvSpPr>
        <p:spPr>
          <a:xfrm>
            <a:off x="3923995" y="2304279"/>
            <a:ext cx="955735" cy="437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2A8152-6014-3D0E-4706-8874E5AF07E1}"/>
              </a:ext>
            </a:extLst>
          </p:cNvPr>
          <p:cNvSpPr/>
          <p:nvPr/>
        </p:nvSpPr>
        <p:spPr>
          <a:xfrm>
            <a:off x="9032020" y="2281477"/>
            <a:ext cx="955735" cy="4377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6B596-2FF3-A550-22AC-84A8314214B5}"/>
              </a:ext>
            </a:extLst>
          </p:cNvPr>
          <p:cNvSpPr/>
          <p:nvPr/>
        </p:nvSpPr>
        <p:spPr>
          <a:xfrm>
            <a:off x="2856994" y="2199181"/>
            <a:ext cx="8441120" cy="5700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06925-FDC1-3151-468D-FD54BEE1A0E2}"/>
              </a:ext>
            </a:extLst>
          </p:cNvPr>
          <p:cNvSpPr/>
          <p:nvPr/>
        </p:nvSpPr>
        <p:spPr>
          <a:xfrm>
            <a:off x="6599686" y="2991240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7DF99-5CFC-3C47-E781-C53E5E615D65}"/>
              </a:ext>
            </a:extLst>
          </p:cNvPr>
          <p:cNvSpPr/>
          <p:nvPr/>
        </p:nvSpPr>
        <p:spPr>
          <a:xfrm>
            <a:off x="7719646" y="4808856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5884F-C8FF-14AB-3503-679A1B768B73}"/>
              </a:ext>
            </a:extLst>
          </p:cNvPr>
          <p:cNvSpPr/>
          <p:nvPr/>
        </p:nvSpPr>
        <p:spPr>
          <a:xfrm>
            <a:off x="4391756" y="3938954"/>
            <a:ext cx="1084791" cy="947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826834-7DF1-8BF6-306B-2B5DE3FB593A}"/>
              </a:ext>
            </a:extLst>
          </p:cNvPr>
          <p:cNvSpPr/>
          <p:nvPr/>
        </p:nvSpPr>
        <p:spPr>
          <a:xfrm>
            <a:off x="2839205" y="2800590"/>
            <a:ext cx="361196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39A565-D980-8372-AE1E-ABE8E1F468D2}"/>
              </a:ext>
            </a:extLst>
          </p:cNvPr>
          <p:cNvSpPr/>
          <p:nvPr/>
        </p:nvSpPr>
        <p:spPr>
          <a:xfrm>
            <a:off x="3223108" y="2800590"/>
            <a:ext cx="1100432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F9092C-BFED-2C45-AE88-8ACA0956293D}"/>
              </a:ext>
            </a:extLst>
          </p:cNvPr>
          <p:cNvSpPr/>
          <p:nvPr/>
        </p:nvSpPr>
        <p:spPr>
          <a:xfrm>
            <a:off x="4348846" y="2800590"/>
            <a:ext cx="1100432" cy="372185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DD4632-B23B-8755-3A2B-4F8FECBE268E}"/>
              </a:ext>
            </a:extLst>
          </p:cNvPr>
          <p:cNvSpPr/>
          <p:nvPr/>
        </p:nvSpPr>
        <p:spPr>
          <a:xfrm>
            <a:off x="5456757" y="2769215"/>
            <a:ext cx="1100432" cy="3753229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51198-E0ED-0347-6BBB-8522BD44D617}"/>
              </a:ext>
            </a:extLst>
          </p:cNvPr>
          <p:cNvSpPr/>
          <p:nvPr/>
        </p:nvSpPr>
        <p:spPr>
          <a:xfrm>
            <a:off x="8728033" y="2780804"/>
            <a:ext cx="1213946" cy="24756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CB1DDD-F135-8F67-D2BC-C046AA8FC616}"/>
              </a:ext>
            </a:extLst>
          </p:cNvPr>
          <p:cNvSpPr/>
          <p:nvPr/>
        </p:nvSpPr>
        <p:spPr>
          <a:xfrm>
            <a:off x="4283176" y="2780804"/>
            <a:ext cx="1213946" cy="24756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C709F2-77D4-E7FC-C6F0-C1C33657B319}"/>
              </a:ext>
            </a:extLst>
          </p:cNvPr>
          <p:cNvSpPr/>
          <p:nvPr/>
        </p:nvSpPr>
        <p:spPr>
          <a:xfrm>
            <a:off x="969932" y="2690801"/>
            <a:ext cx="1711720" cy="37218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6E4D65-9B9E-B75B-6395-C0D98A0C7E1C}"/>
              </a:ext>
            </a:extLst>
          </p:cNvPr>
          <p:cNvSpPr/>
          <p:nvPr/>
        </p:nvSpPr>
        <p:spPr>
          <a:xfrm>
            <a:off x="1090858" y="2780804"/>
            <a:ext cx="1409582" cy="648196"/>
          </a:xfrm>
          <a:prstGeom prst="rect">
            <a:avLst/>
          </a:prstGeom>
          <a:noFill/>
          <a:ln w="38100">
            <a:solidFill>
              <a:srgbClr val="AE128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87DC3F6-1EDC-1B25-A01D-FB342D8CD2C2}"/>
              </a:ext>
            </a:extLst>
          </p:cNvPr>
          <p:cNvSpPr/>
          <p:nvPr/>
        </p:nvSpPr>
        <p:spPr>
          <a:xfrm>
            <a:off x="1140375" y="3191607"/>
            <a:ext cx="776348" cy="172733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F2D835-61B2-FA38-9584-71BE66385691}"/>
              </a:ext>
            </a:extLst>
          </p:cNvPr>
          <p:cNvSpPr/>
          <p:nvPr/>
        </p:nvSpPr>
        <p:spPr>
          <a:xfrm>
            <a:off x="1182322" y="2875085"/>
            <a:ext cx="1213946" cy="316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67F2A2-88D7-CBAB-054E-8ABFDF3C8F2A}"/>
              </a:ext>
            </a:extLst>
          </p:cNvPr>
          <p:cNvSpPr/>
          <p:nvPr/>
        </p:nvSpPr>
        <p:spPr>
          <a:xfrm>
            <a:off x="1260750" y="2904587"/>
            <a:ext cx="225150" cy="24756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54EB3E-C69F-39FE-FEBA-B4AC81D2BC9F}"/>
              </a:ext>
            </a:extLst>
          </p:cNvPr>
          <p:cNvSpPr/>
          <p:nvPr/>
        </p:nvSpPr>
        <p:spPr>
          <a:xfrm>
            <a:off x="827484" y="2170494"/>
            <a:ext cx="1969224" cy="4351949"/>
          </a:xfrm>
          <a:prstGeom prst="rect">
            <a:avLst/>
          </a:prstGeom>
          <a:noFill/>
          <a:ln w="38100">
            <a:solidFill>
              <a:srgbClr val="2C319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16E506-EC8E-B9E5-63E8-C473621999AE}"/>
              </a:ext>
            </a:extLst>
          </p:cNvPr>
          <p:cNvSpPr/>
          <p:nvPr/>
        </p:nvSpPr>
        <p:spPr>
          <a:xfrm>
            <a:off x="2779815" y="2166096"/>
            <a:ext cx="8625120" cy="4351949"/>
          </a:xfrm>
          <a:prstGeom prst="rect">
            <a:avLst/>
          </a:prstGeom>
          <a:noFill/>
          <a:ln w="38100">
            <a:solidFill>
              <a:srgbClr val="2C319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9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1120468" y="-184745"/>
            <a:ext cx="1122283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Props. Passing data up and down the tree</a:t>
            </a:r>
            <a:endParaRPr lang="uk-UA" sz="32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1556D-6C6C-2642-8C40-FF1CAF05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9" y="1028410"/>
            <a:ext cx="5964661" cy="5548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F9FDA-4DDE-6D8E-1A24-CD1BB8BC0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759" y="1552313"/>
            <a:ext cx="4458322" cy="1876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2DA1A9-79C6-15D8-1945-3617F973C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400" y="3802566"/>
            <a:ext cx="3286584" cy="1876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694A66-677C-72C6-A8FC-DDD14A8E8870}"/>
                  </a:ext>
                </a:extLst>
              </p14:cNvPr>
              <p14:cNvContentPartPr/>
              <p14:nvPr/>
            </p14:nvContentPartPr>
            <p14:xfrm>
              <a:off x="2559329" y="1912739"/>
              <a:ext cx="1258560" cy="2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694A66-677C-72C6-A8FC-DDD14A8E88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329" y="1895099"/>
                <a:ext cx="1294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8E8CFED-41F9-C52F-4BF4-7E6148D61966}"/>
                  </a:ext>
                </a:extLst>
              </p14:cNvPr>
              <p14:cNvContentPartPr/>
              <p14:nvPr/>
            </p14:nvContentPartPr>
            <p14:xfrm>
              <a:off x="1178009" y="3618059"/>
              <a:ext cx="2855520" cy="68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8E8CFED-41F9-C52F-4BF4-7E6148D619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0369" y="3600059"/>
                <a:ext cx="28911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C3AE18-EF1D-7755-11A4-2A61956264AA}"/>
                  </a:ext>
                </a:extLst>
              </p14:cNvPr>
              <p14:cNvContentPartPr/>
              <p14:nvPr/>
            </p14:nvContentPartPr>
            <p14:xfrm>
              <a:off x="4157009" y="5739899"/>
              <a:ext cx="2110320" cy="20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C3AE18-EF1D-7755-11A4-2A61956264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9009" y="5721899"/>
                <a:ext cx="21459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11ADFA9-BABA-D97E-7D1B-C39899C520E9}"/>
                  </a:ext>
                </a:extLst>
              </p14:cNvPr>
              <p14:cNvContentPartPr/>
              <p14:nvPr/>
            </p14:nvContentPartPr>
            <p14:xfrm>
              <a:off x="2356289" y="5485019"/>
              <a:ext cx="1739520" cy="38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11ADFA9-BABA-D97E-7D1B-C39899C520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38649" y="5467379"/>
                <a:ext cx="1775160" cy="7452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1762E8B-EB5A-926A-61B0-E6F69ADB77AF}"/>
              </a:ext>
            </a:extLst>
          </p:cNvPr>
          <p:cNvSpPr/>
          <p:nvPr/>
        </p:nvSpPr>
        <p:spPr>
          <a:xfrm>
            <a:off x="3362430" y="5739899"/>
            <a:ext cx="431551" cy="431849"/>
          </a:xfrm>
          <a:prstGeom prst="downArrow">
            <a:avLst/>
          </a:prstGeom>
          <a:solidFill>
            <a:srgbClr val="3CC2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F130F9-D6F7-7A9F-8EB1-FD36FCEDD576}"/>
              </a:ext>
            </a:extLst>
          </p:cNvPr>
          <p:cNvSpPr txBox="1"/>
          <p:nvPr/>
        </p:nvSpPr>
        <p:spPr>
          <a:xfrm>
            <a:off x="4884273" y="6233004"/>
            <a:ext cx="157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CC2EC"/>
                </a:solidFill>
              </a:rPr>
              <a:t>data up</a:t>
            </a:r>
            <a:endParaRPr lang="uk-UA" b="1" dirty="0">
              <a:solidFill>
                <a:srgbClr val="3CC2EC"/>
              </a:solidFill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A3A59851-AC56-368F-B4BE-CF743F2A35D7}"/>
              </a:ext>
            </a:extLst>
          </p:cNvPr>
          <p:cNvSpPr/>
          <p:nvPr/>
        </p:nvSpPr>
        <p:spPr>
          <a:xfrm rot="10800000">
            <a:off x="5128613" y="5726815"/>
            <a:ext cx="431551" cy="431849"/>
          </a:xfrm>
          <a:prstGeom prst="downArrow">
            <a:avLst/>
          </a:prstGeom>
          <a:solidFill>
            <a:srgbClr val="3CC2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FB9C2D-DBF4-EC26-5EA1-989F5F79B7E7}"/>
              </a:ext>
            </a:extLst>
          </p:cNvPr>
          <p:cNvSpPr txBox="1"/>
          <p:nvPr/>
        </p:nvSpPr>
        <p:spPr>
          <a:xfrm>
            <a:off x="3005224" y="6233004"/>
            <a:ext cx="157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CC2EC"/>
                </a:solidFill>
              </a:rPr>
              <a:t>data down</a:t>
            </a:r>
            <a:endParaRPr lang="uk-UA" b="1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68367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The tree. SPA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CC312D-500E-1EF5-FC94-D8718C2C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5" y="1960684"/>
            <a:ext cx="4996234" cy="3256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7A8E9C-EA7C-A41A-6939-153DEAF0A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00" y="5850950"/>
            <a:ext cx="3210373" cy="847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F1B604-1390-DDEC-6DF2-0C96267B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41" y="4568219"/>
            <a:ext cx="3221832" cy="10814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5B81C8C-976D-9C65-A012-B2381AB88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741" y="3121270"/>
            <a:ext cx="3221831" cy="12456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CBC936D-3CC9-8D51-8D25-404F4B02E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740" y="1825109"/>
            <a:ext cx="3221831" cy="10948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C94ED-77BF-494C-A920-CC0161158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9459"/>
            <a:ext cx="4788877" cy="1284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F05784-A404-4AD6-4CD9-692F12D02201}"/>
                  </a:ext>
                </a:extLst>
              </p14:cNvPr>
              <p14:cNvContentPartPr/>
              <p14:nvPr/>
            </p14:nvContentPartPr>
            <p14:xfrm>
              <a:off x="7138897" y="1105158"/>
              <a:ext cx="692280" cy="72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F05784-A404-4AD6-4CD9-692F12D022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21257" y="1087158"/>
                <a:ext cx="72792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43B175-8813-E788-AF60-20C1FD78A09F}"/>
                  </a:ext>
                </a:extLst>
              </p14:cNvPr>
              <p14:cNvContentPartPr/>
              <p14:nvPr/>
            </p14:nvContentPartPr>
            <p14:xfrm>
              <a:off x="7104697" y="2733438"/>
              <a:ext cx="210240" cy="38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43B175-8813-E788-AF60-20C1FD78A0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87057" y="2715798"/>
                <a:ext cx="2458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4E8364-A11F-A9A2-29C4-17CE3FC908AF}"/>
                  </a:ext>
                </a:extLst>
              </p14:cNvPr>
              <p14:cNvContentPartPr/>
              <p14:nvPr/>
            </p14:nvContentPartPr>
            <p14:xfrm>
              <a:off x="8132497" y="4099278"/>
              <a:ext cx="178200" cy="579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4E8364-A11F-A9A2-29C4-17CE3FC908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14857" y="4081278"/>
                <a:ext cx="21384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E580EDE-E026-B4D6-DDB8-6042828A6505}"/>
                  </a:ext>
                </a:extLst>
              </p14:cNvPr>
              <p14:cNvContentPartPr/>
              <p14:nvPr/>
            </p14:nvContentPartPr>
            <p14:xfrm>
              <a:off x="8457937" y="5546838"/>
              <a:ext cx="211320" cy="27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E580EDE-E026-B4D6-DDB8-6042828A65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40297" y="5528838"/>
                <a:ext cx="24696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2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68367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The tree. SPA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8C94ED-77BF-494C-A920-CC016115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59" y="2891621"/>
            <a:ext cx="4788877" cy="1284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7B5C3-8BD9-A89A-875B-B0B64A47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58" y="1266091"/>
            <a:ext cx="6107258" cy="45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64436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Instagram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nstagram Desktop is getting a new user interface">
            <a:extLst>
              <a:ext uri="{FF2B5EF4-FFF2-40B4-BE49-F238E27FC236}">
                <a16:creationId xmlns:a16="http://schemas.microsoft.com/office/drawing/2014/main" id="{05B4A8E0-AE00-10E0-3AFD-C10A9F96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66" y="1131216"/>
            <a:ext cx="8381267" cy="51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6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070923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Codecademy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E685F-3C69-F85A-AF1C-0C1A5558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938" y="1715679"/>
            <a:ext cx="8218123" cy="39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59" y="-159016"/>
            <a:ext cx="698684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Netflix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4036C-67EC-B15B-174D-1E5AAFEC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12" y="1319753"/>
            <a:ext cx="8514576" cy="4817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FC31-6A2E-6BC2-8551-0FE04EFF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663" y="1336250"/>
            <a:ext cx="195262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74F5C-D8C5-B696-4A8C-13C47AC3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347" y="1364824"/>
            <a:ext cx="58197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0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442137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Loggions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B187D-00AA-F9F2-C530-BF447ACD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78" y="1397978"/>
            <a:ext cx="8077643" cy="47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7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56187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Facebook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Facebook's old web design will disappear in September - The Verge">
            <a:extLst>
              <a:ext uri="{FF2B5EF4-FFF2-40B4-BE49-F238E27FC236}">
                <a16:creationId xmlns:a16="http://schemas.microsoft.com/office/drawing/2014/main" id="{BC56E134-36CB-6799-940C-AD54B60F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31" y="1423448"/>
            <a:ext cx="7917537" cy="445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5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492455" y="-130357"/>
            <a:ext cx="7820272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Hands on example: login form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2501D-993E-099D-E0F5-3DCB4D69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26" y="2316704"/>
            <a:ext cx="3156934" cy="2836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17" y="1459344"/>
            <a:ext cx="3989982" cy="45513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099" y="1459343"/>
            <a:ext cx="3503847" cy="455138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8E95D2-656C-5761-38DD-38768A9EE020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>
            <a:off x="7678946" y="3735037"/>
            <a:ext cx="1097280" cy="0"/>
          </a:xfrm>
          <a:prstGeom prst="straightConnector1">
            <a:avLst/>
          </a:prstGeom>
          <a:ln w="76200">
            <a:solidFill>
              <a:srgbClr val="149E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FA9F39E9-B9F6-6CC8-B95F-E08E48275153}"/>
              </a:ext>
            </a:extLst>
          </p:cNvPr>
          <p:cNvSpPr/>
          <p:nvPr/>
        </p:nvSpPr>
        <p:spPr>
          <a:xfrm>
            <a:off x="185116" y="1459342"/>
            <a:ext cx="7493830" cy="4551389"/>
          </a:xfrm>
          <a:prstGeom prst="rect">
            <a:avLst/>
          </a:prstGeom>
          <a:noFill/>
          <a:ln w="19050">
            <a:solidFill>
              <a:srgbClr val="149E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6F29525-EBA4-69A5-3897-1A318347E11E}"/>
              </a:ext>
            </a:extLst>
          </p:cNvPr>
          <p:cNvSpPr/>
          <p:nvPr/>
        </p:nvSpPr>
        <p:spPr>
          <a:xfrm>
            <a:off x="8717526" y="2259071"/>
            <a:ext cx="3274334" cy="2951929"/>
          </a:xfrm>
          <a:prstGeom prst="rect">
            <a:avLst/>
          </a:prstGeom>
          <a:noFill/>
          <a:ln w="19050">
            <a:solidFill>
              <a:srgbClr val="149E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25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56187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Kapikhub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85738-B66C-7FFB-94DE-ADF12AA8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51" y="1508289"/>
            <a:ext cx="8293611" cy="41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5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1014137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Slack (browser version)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BC0F3-78D9-F2F7-349E-BB0119ED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19" y="1141949"/>
            <a:ext cx="9645161" cy="50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8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650136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SPA and browsers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BBB22-9194-62A7-5223-09316121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20" y="1448424"/>
            <a:ext cx="9024560" cy="44665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75E8FA-A3D6-FEB0-16B0-F8ACB12F7D72}"/>
                  </a:ext>
                </a:extLst>
              </p14:cNvPr>
              <p14:cNvContentPartPr/>
              <p14:nvPr/>
            </p14:nvContentPartPr>
            <p14:xfrm>
              <a:off x="7095005" y="3816498"/>
              <a:ext cx="34776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75E8FA-A3D6-FEB0-16B0-F8ACB12F7D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7005" y="3798498"/>
                <a:ext cx="38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4DCF3E-DD07-A081-7FAE-C5966A68041D}"/>
                  </a:ext>
                </a:extLst>
              </p14:cNvPr>
              <p14:cNvContentPartPr/>
              <p14:nvPr/>
            </p14:nvContentPartPr>
            <p14:xfrm>
              <a:off x="9125959" y="2321847"/>
              <a:ext cx="263520" cy="2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4DCF3E-DD07-A081-7FAE-C5966A6804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7959" y="2303847"/>
                <a:ext cx="299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54DD71-D53A-CF80-999C-098459527E23}"/>
                  </a:ext>
                </a:extLst>
              </p14:cNvPr>
              <p14:cNvContentPartPr/>
              <p14:nvPr/>
            </p14:nvContentPartPr>
            <p14:xfrm>
              <a:off x="3261614" y="1791193"/>
              <a:ext cx="571680" cy="28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54DD71-D53A-CF80-999C-098459527E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3974" y="1773193"/>
                <a:ext cx="607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6579FB-36DD-BE78-8826-91B01F23F7F9}"/>
                  </a:ext>
                </a:extLst>
              </p14:cNvPr>
              <p14:cNvContentPartPr/>
              <p14:nvPr/>
            </p14:nvContentPartPr>
            <p14:xfrm>
              <a:off x="9864346" y="3545430"/>
              <a:ext cx="459360" cy="277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6579FB-36DD-BE78-8826-91B01F23F7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46346" y="3527430"/>
                <a:ext cx="495000" cy="3132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F183856-5344-63BC-DB45-C5EBCA4345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025" y="866919"/>
            <a:ext cx="1360242" cy="56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54921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Virtual DOM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9135-9760-C666-87B2-611D1080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2" y="2664746"/>
            <a:ext cx="7225417" cy="31806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628DC3-F4E0-F53F-E8C8-CA1B8046F77E}"/>
              </a:ext>
            </a:extLst>
          </p:cNvPr>
          <p:cNvSpPr txBox="1">
            <a:spLocks/>
          </p:cNvSpPr>
          <p:nvPr/>
        </p:nvSpPr>
        <p:spPr>
          <a:xfrm>
            <a:off x="1775777" y="1125898"/>
            <a:ext cx="8936964" cy="9415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i="0" dirty="0">
                <a:solidFill>
                  <a:srgbClr val="F1F2F3"/>
                </a:solidFill>
                <a:effectLst/>
                <a:latin typeface="-apple-system"/>
              </a:rPr>
              <a:t>The Virtual DOM is a lightweight in-memory representation of the actual browser DOM. </a:t>
            </a:r>
            <a:endParaRPr lang="uk-UA" sz="28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143B13D-E4C4-90C8-890C-A1D52EAE94B5}"/>
              </a:ext>
            </a:extLst>
          </p:cNvPr>
          <p:cNvSpPr/>
          <p:nvPr/>
        </p:nvSpPr>
        <p:spPr>
          <a:xfrm>
            <a:off x="8264101" y="2937911"/>
            <a:ext cx="283334" cy="2861303"/>
          </a:xfrm>
          <a:prstGeom prst="rightBrace">
            <a:avLst/>
          </a:prstGeom>
          <a:ln w="38100">
            <a:solidFill>
              <a:srgbClr val="3C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AF425-EA02-FE7E-AC42-0BAEC31132A0}"/>
              </a:ext>
            </a:extLst>
          </p:cNvPr>
          <p:cNvSpPr txBox="1"/>
          <p:nvPr/>
        </p:nvSpPr>
        <p:spPr>
          <a:xfrm>
            <a:off x="8629624" y="3841984"/>
            <a:ext cx="3400189" cy="101566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C2EC"/>
                </a:solidFill>
              </a:rPr>
              <a:t>Compiled JSX will affect only the virtual DOM, which will cause the Reconciliation.</a:t>
            </a:r>
            <a:endParaRPr lang="uk-UA" sz="2000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57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53155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Virtual DOM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7295D-F446-05B4-9BF7-92AED5B2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89" y="1023457"/>
            <a:ext cx="1791011" cy="5472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13684D-FBFB-8FE9-FE52-87656710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95" y="1795243"/>
            <a:ext cx="2605626" cy="1203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FD6771-FA2F-0599-5AD3-90AE74C0B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622" y="1795243"/>
            <a:ext cx="5012642" cy="34582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897BD7-81EE-9651-4FC7-87FC0CC5C0B6}"/>
                  </a:ext>
                </a:extLst>
              </p14:cNvPr>
              <p14:cNvContentPartPr/>
              <p14:nvPr/>
            </p14:nvContentPartPr>
            <p14:xfrm>
              <a:off x="9613470" y="3606820"/>
              <a:ext cx="986760" cy="27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897BD7-81EE-9651-4FC7-87FC0CC5C0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5470" y="3588820"/>
                <a:ext cx="10224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C6AAC5-77A2-E2A7-2AB4-D2D27BAE7573}"/>
                  </a:ext>
                </a:extLst>
              </p14:cNvPr>
              <p14:cNvContentPartPr/>
              <p14:nvPr/>
            </p14:nvContentPartPr>
            <p14:xfrm>
              <a:off x="9671430" y="2314780"/>
              <a:ext cx="92520" cy="217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C6AAC5-77A2-E2A7-2AB4-D2D27BAE75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3430" y="2297140"/>
                <a:ext cx="1281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66D3A7-E313-540D-B641-969A7412A3E9}"/>
                  </a:ext>
                </a:extLst>
              </p14:cNvPr>
              <p14:cNvContentPartPr/>
              <p14:nvPr/>
            </p14:nvContentPartPr>
            <p14:xfrm>
              <a:off x="9672150" y="264238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66D3A7-E313-540D-B641-969A7412A3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4150" y="26243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CBB420-A50F-66F1-9B30-C6D010B951E8}"/>
                  </a:ext>
                </a:extLst>
              </p14:cNvPr>
              <p14:cNvContentPartPr/>
              <p14:nvPr/>
            </p14:nvContentPartPr>
            <p14:xfrm>
              <a:off x="4554750" y="1517380"/>
              <a:ext cx="628200" cy="26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CBB420-A50F-66F1-9B30-C6D010B951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7110" y="1499380"/>
                <a:ext cx="663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DE2992-AE88-3D31-E654-F6370EE1F47D}"/>
                  </a:ext>
                </a:extLst>
              </p14:cNvPr>
              <p14:cNvContentPartPr/>
              <p14:nvPr/>
            </p14:nvContentPartPr>
            <p14:xfrm>
              <a:off x="4563030" y="2162140"/>
              <a:ext cx="678960" cy="19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DE2992-AE88-3D31-E654-F6370EE1F4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5390" y="2144500"/>
                <a:ext cx="714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001F066-3014-D77C-EFE7-F55874D33DE9}"/>
                  </a:ext>
                </a:extLst>
              </p14:cNvPr>
              <p14:cNvContentPartPr/>
              <p14:nvPr/>
            </p14:nvContentPartPr>
            <p14:xfrm>
              <a:off x="4622070" y="1308220"/>
              <a:ext cx="28440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001F066-3014-D77C-EFE7-F55874D33D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4430" y="1290580"/>
                <a:ext cx="320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7FF5C3-870B-1EE2-F84F-831D88DD35A5}"/>
                  </a:ext>
                </a:extLst>
              </p14:cNvPr>
              <p14:cNvContentPartPr/>
              <p14:nvPr/>
            </p14:nvContentPartPr>
            <p14:xfrm>
              <a:off x="4596870" y="2600260"/>
              <a:ext cx="37692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7FF5C3-870B-1EE2-F84F-831D88DD35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8870" y="2582620"/>
                <a:ext cx="412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15A550-034C-7058-6812-CEBD340E2596}"/>
                  </a:ext>
                </a:extLst>
              </p14:cNvPr>
              <p14:cNvContentPartPr/>
              <p14:nvPr/>
            </p14:nvContentPartPr>
            <p14:xfrm>
              <a:off x="4613430" y="1946140"/>
              <a:ext cx="3351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15A550-034C-7058-6812-CEBD340E25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95790" y="1928140"/>
                <a:ext cx="3708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D5CACB6-7041-49B4-44EA-5F6C502B4EEE}"/>
              </a:ext>
            </a:extLst>
          </p:cNvPr>
          <p:cNvGrpSpPr/>
          <p:nvPr/>
        </p:nvGrpSpPr>
        <p:grpSpPr>
          <a:xfrm>
            <a:off x="6702510" y="2001940"/>
            <a:ext cx="145800" cy="360360"/>
            <a:chOff x="6702510" y="2001940"/>
            <a:chExt cx="14580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80B95C-AFA7-8566-3794-B0977E1F14D5}"/>
                    </a:ext>
                  </a:extLst>
                </p14:cNvPr>
                <p14:cNvContentPartPr/>
                <p14:nvPr/>
              </p14:nvContentPartPr>
              <p14:xfrm>
                <a:off x="6702510" y="2001940"/>
                <a:ext cx="145800" cy="228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80B95C-AFA7-8566-3794-B0977E1F14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84510" y="1984300"/>
                  <a:ext cx="181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39806-C3C4-3AB7-76B8-760C6CBD3C42}"/>
                    </a:ext>
                  </a:extLst>
                </p14:cNvPr>
                <p14:cNvContentPartPr/>
                <p14:nvPr/>
              </p14:nvContentPartPr>
              <p14:xfrm>
                <a:off x="6828150" y="2334220"/>
                <a:ext cx="360" cy="28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39806-C3C4-3AB7-76B8-760C6CBD3C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10510" y="2316220"/>
                  <a:ext cx="36000" cy="63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F4E3808-33F1-30AC-5EAC-439CAEBE09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9795" y="3298774"/>
            <a:ext cx="2605626" cy="22226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60CE5E-8F2F-0D05-9F6E-0766ADBBAE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4620" y="5737468"/>
            <a:ext cx="2610801" cy="6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39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54921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Virtual DOM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5190AA-F542-4290-A235-90321A5F56A7}"/>
              </a:ext>
            </a:extLst>
          </p:cNvPr>
          <p:cNvSpPr/>
          <p:nvPr/>
        </p:nvSpPr>
        <p:spPr>
          <a:xfrm>
            <a:off x="2100105" y="1845578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EC2AE4-F5CE-AC4A-6E1B-F29F43D45F42}"/>
              </a:ext>
            </a:extLst>
          </p:cNvPr>
          <p:cNvSpPr/>
          <p:nvPr/>
        </p:nvSpPr>
        <p:spPr>
          <a:xfrm>
            <a:off x="8912621" y="4047686"/>
            <a:ext cx="419450" cy="419450"/>
          </a:xfrm>
          <a:prstGeom prst="ellipse">
            <a:avLst/>
          </a:prstGeom>
          <a:solidFill>
            <a:srgbClr val="3CC2EC"/>
          </a:solidFill>
          <a:ln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5917E6-2FB4-62FC-1AB4-56BA3F473DDC}"/>
              </a:ext>
            </a:extLst>
          </p:cNvPr>
          <p:cNvSpPr/>
          <p:nvPr/>
        </p:nvSpPr>
        <p:spPr>
          <a:xfrm>
            <a:off x="2609682" y="2534873"/>
            <a:ext cx="411061" cy="4194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406888-78F7-8546-3D42-E329494DF31B}"/>
              </a:ext>
            </a:extLst>
          </p:cNvPr>
          <p:cNvSpPr/>
          <p:nvPr/>
        </p:nvSpPr>
        <p:spPr>
          <a:xfrm>
            <a:off x="1973516" y="3227664"/>
            <a:ext cx="411061" cy="4194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1670DD-8DE1-5371-1542-58A19F059600}"/>
              </a:ext>
            </a:extLst>
          </p:cNvPr>
          <p:cNvSpPr/>
          <p:nvPr/>
        </p:nvSpPr>
        <p:spPr>
          <a:xfrm>
            <a:off x="3231865" y="3227664"/>
            <a:ext cx="411061" cy="4194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D7EF60-DBC6-2F5B-E03E-FF54D920503D}"/>
              </a:ext>
            </a:extLst>
          </p:cNvPr>
          <p:cNvSpPr/>
          <p:nvPr/>
        </p:nvSpPr>
        <p:spPr>
          <a:xfrm>
            <a:off x="3877818" y="3905074"/>
            <a:ext cx="411061" cy="41945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DB1E0D-E413-53B2-ED82-23FE1474F22A}"/>
              </a:ext>
            </a:extLst>
          </p:cNvPr>
          <p:cNvSpPr/>
          <p:nvPr/>
        </p:nvSpPr>
        <p:spPr>
          <a:xfrm>
            <a:off x="1554066" y="2534873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4B8E8E1-3149-E73A-FB6A-2A385E1D8447}"/>
                  </a:ext>
                </a:extLst>
              </p14:cNvPr>
              <p14:cNvContentPartPr/>
              <p14:nvPr/>
            </p14:nvContentPartPr>
            <p14:xfrm>
              <a:off x="2464130" y="2258369"/>
              <a:ext cx="221040" cy="266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4B8E8E1-3149-E73A-FB6A-2A385E1D8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130" y="2240729"/>
                <a:ext cx="2566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717303-76B6-BC41-0421-D25B47E68BEE}"/>
                  </a:ext>
                </a:extLst>
              </p14:cNvPr>
              <p14:cNvContentPartPr/>
              <p14:nvPr/>
            </p14:nvContentPartPr>
            <p14:xfrm>
              <a:off x="2340650" y="2950649"/>
              <a:ext cx="284400" cy="262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717303-76B6-BC41-0421-D25B47E68B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3010" y="2932649"/>
                <a:ext cx="3200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B999D4F-48C2-BD59-D750-85E85C57158A}"/>
                  </a:ext>
                </a:extLst>
              </p14:cNvPr>
              <p14:cNvContentPartPr/>
              <p14:nvPr/>
            </p14:nvContentPartPr>
            <p14:xfrm>
              <a:off x="3028970" y="2969369"/>
              <a:ext cx="234000" cy="253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B999D4F-48C2-BD59-D750-85E85C5715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0970" y="2951369"/>
                <a:ext cx="269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919F50-54A5-8166-8BFB-FAA022B3296E}"/>
                  </a:ext>
                </a:extLst>
              </p14:cNvPr>
              <p14:cNvContentPartPr/>
              <p14:nvPr/>
            </p14:nvContentPartPr>
            <p14:xfrm>
              <a:off x="2919890" y="3620969"/>
              <a:ext cx="291600" cy="280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919F50-54A5-8166-8BFB-FAA022B329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1890" y="3602969"/>
                <a:ext cx="327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33A3CB-6D7A-B78F-D30D-4DC25ED24C80}"/>
                  </a:ext>
                </a:extLst>
              </p14:cNvPr>
              <p14:cNvContentPartPr/>
              <p14:nvPr/>
            </p14:nvContentPartPr>
            <p14:xfrm>
              <a:off x="3683090" y="3598649"/>
              <a:ext cx="270000" cy="284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33A3CB-6D7A-B78F-D30D-4DC25ED24C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65450" y="3581009"/>
                <a:ext cx="305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A8FA7EF-FE16-F440-C28E-44B35DF560E3}"/>
                  </a:ext>
                </a:extLst>
              </p14:cNvPr>
              <p14:cNvContentPartPr/>
              <p14:nvPr/>
            </p14:nvContentPartPr>
            <p14:xfrm>
              <a:off x="1904690" y="2225609"/>
              <a:ext cx="234360" cy="316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A8FA7EF-FE16-F440-C28E-44B35DF560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86690" y="2207969"/>
                <a:ext cx="2700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1C97D1-38E2-19BC-7EDA-DDB149EE60A5}"/>
                  </a:ext>
                </a:extLst>
              </p14:cNvPr>
              <p14:cNvContentPartPr/>
              <p14:nvPr/>
            </p14:nvContentPartPr>
            <p14:xfrm>
              <a:off x="8840552" y="2378661"/>
              <a:ext cx="221040" cy="266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1C97D1-38E2-19BC-7EDA-DDB149EE60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2552" y="2361021"/>
                <a:ext cx="2566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91514B-9101-A323-F483-F84F0293B800}"/>
                  </a:ext>
                </a:extLst>
              </p14:cNvPr>
              <p14:cNvContentPartPr/>
              <p14:nvPr/>
            </p14:nvContentPartPr>
            <p14:xfrm>
              <a:off x="8717072" y="3070941"/>
              <a:ext cx="284400" cy="262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91514B-9101-A323-F483-F84F0293B8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9432" y="3052941"/>
                <a:ext cx="3200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9C46CE-8838-8DCB-164D-C8383732A692}"/>
                  </a:ext>
                </a:extLst>
              </p14:cNvPr>
              <p14:cNvContentPartPr/>
              <p14:nvPr/>
            </p14:nvContentPartPr>
            <p14:xfrm>
              <a:off x="9405392" y="3089661"/>
              <a:ext cx="234000" cy="253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9C46CE-8838-8DCB-164D-C8383732A6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7392" y="3071661"/>
                <a:ext cx="269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BC29BB-E08F-8268-C5C8-715EC3B07290}"/>
                  </a:ext>
                </a:extLst>
              </p14:cNvPr>
              <p14:cNvContentPartPr/>
              <p14:nvPr/>
            </p14:nvContentPartPr>
            <p14:xfrm>
              <a:off x="9296312" y="3741261"/>
              <a:ext cx="291600" cy="280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BC29BB-E08F-8268-C5C8-715EC3B072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8312" y="3723261"/>
                <a:ext cx="327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4D0563-67D3-EF30-E50B-60DB4CA1378A}"/>
                  </a:ext>
                </a:extLst>
              </p14:cNvPr>
              <p14:cNvContentPartPr/>
              <p14:nvPr/>
            </p14:nvContentPartPr>
            <p14:xfrm>
              <a:off x="10059512" y="3718941"/>
              <a:ext cx="270000" cy="284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4D0563-67D3-EF30-E50B-60DB4CA137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41872" y="3701301"/>
                <a:ext cx="305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AF0FE2-1373-02B6-BC9B-2F54E5CFF5FB}"/>
                  </a:ext>
                </a:extLst>
              </p14:cNvPr>
              <p14:cNvContentPartPr/>
              <p14:nvPr/>
            </p14:nvContentPartPr>
            <p14:xfrm>
              <a:off x="8281112" y="2345901"/>
              <a:ext cx="234360" cy="316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AF0FE2-1373-02B6-BC9B-2F54E5CFF5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63112" y="2328261"/>
                <a:ext cx="27000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5A23D224-3A68-1A8F-C9E5-052E5D513860}"/>
              </a:ext>
            </a:extLst>
          </p:cNvPr>
          <p:cNvSpPr/>
          <p:nvPr/>
        </p:nvSpPr>
        <p:spPr>
          <a:xfrm>
            <a:off x="8981689" y="2670211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370770-736C-C3FD-A276-EE65701865A4}"/>
              </a:ext>
            </a:extLst>
          </p:cNvPr>
          <p:cNvSpPr/>
          <p:nvPr/>
        </p:nvSpPr>
        <p:spPr>
          <a:xfrm>
            <a:off x="8493171" y="1970126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C9503A-1100-2A37-C3BF-B7BCB942D77D}"/>
              </a:ext>
            </a:extLst>
          </p:cNvPr>
          <p:cNvSpPr/>
          <p:nvPr/>
        </p:nvSpPr>
        <p:spPr>
          <a:xfrm>
            <a:off x="9585350" y="3343461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14EF9C-727C-6553-589F-7C57054D00EC}"/>
              </a:ext>
            </a:extLst>
          </p:cNvPr>
          <p:cNvSpPr/>
          <p:nvPr/>
        </p:nvSpPr>
        <p:spPr>
          <a:xfrm>
            <a:off x="10218484" y="4021341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21506D-DBA5-FF9D-50A8-34FAFA48033D}"/>
              </a:ext>
            </a:extLst>
          </p:cNvPr>
          <p:cNvSpPr/>
          <p:nvPr/>
        </p:nvSpPr>
        <p:spPr>
          <a:xfrm>
            <a:off x="8305747" y="3299491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59487C-4D0F-C16D-1AE0-C352D7211471}"/>
              </a:ext>
            </a:extLst>
          </p:cNvPr>
          <p:cNvSpPr/>
          <p:nvPr/>
        </p:nvSpPr>
        <p:spPr>
          <a:xfrm>
            <a:off x="7886297" y="2614210"/>
            <a:ext cx="419450" cy="419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0" name="Picture 20" descr="Icon - gear - black white | Stock vector | Colourbox">
            <a:extLst>
              <a:ext uri="{FF2B5EF4-FFF2-40B4-BE49-F238E27FC236}">
                <a16:creationId xmlns:a16="http://schemas.microsoft.com/office/drawing/2014/main" id="{4992CD6C-57FF-2E07-9B51-4ACCFD46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7500" y1="34625" x2="38500" y2="36500"/>
                        <a14:foregroundMark x1="71500" y1="71375" x2="71375" y2="70875"/>
                        <a14:foregroundMark x1="73875" y1="59750" x2="73875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35" y="2514117"/>
            <a:ext cx="450757" cy="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138C489C-29F5-527A-DACA-74C8F1F66E84}"/>
              </a:ext>
            </a:extLst>
          </p:cNvPr>
          <p:cNvSpPr/>
          <p:nvPr/>
        </p:nvSpPr>
        <p:spPr>
          <a:xfrm>
            <a:off x="2543695" y="3905074"/>
            <a:ext cx="419450" cy="419450"/>
          </a:xfrm>
          <a:prstGeom prst="ellipse">
            <a:avLst/>
          </a:prstGeom>
          <a:solidFill>
            <a:srgbClr val="3CC2EC"/>
          </a:solidFill>
          <a:ln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7E1CF1-E834-F075-8E18-65DAE874900C}"/>
              </a:ext>
            </a:extLst>
          </p:cNvPr>
          <p:cNvCxnSpPr>
            <a:cxnSpLocks/>
          </p:cNvCxnSpPr>
          <p:nvPr/>
        </p:nvCxnSpPr>
        <p:spPr>
          <a:xfrm>
            <a:off x="2930439" y="2688352"/>
            <a:ext cx="628581" cy="6978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2279CB-8AF2-1F7F-3353-F0125E96FF4D}"/>
              </a:ext>
            </a:extLst>
          </p:cNvPr>
          <p:cNvCxnSpPr>
            <a:cxnSpLocks/>
          </p:cNvCxnSpPr>
          <p:nvPr/>
        </p:nvCxnSpPr>
        <p:spPr>
          <a:xfrm flipH="1">
            <a:off x="2825752" y="3465781"/>
            <a:ext cx="769480" cy="6927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C69B234-C07F-3C90-F926-13F6A547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02" y="2225609"/>
            <a:ext cx="1598540" cy="1430273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BA8651C8-2375-DE0B-3A10-CC694F0D65FE}"/>
              </a:ext>
            </a:extLst>
          </p:cNvPr>
          <p:cNvSpPr txBox="1">
            <a:spLocks/>
          </p:cNvSpPr>
          <p:nvPr/>
        </p:nvSpPr>
        <p:spPr>
          <a:xfrm>
            <a:off x="3305628" y="3272615"/>
            <a:ext cx="554921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Reconciliation</a:t>
            </a:r>
            <a:endParaRPr lang="uk-UA" sz="3200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479F793-6923-43C0-66D4-B5EE771F296C}"/>
              </a:ext>
            </a:extLst>
          </p:cNvPr>
          <p:cNvSpPr txBox="1">
            <a:spLocks/>
          </p:cNvSpPr>
          <p:nvPr/>
        </p:nvSpPr>
        <p:spPr>
          <a:xfrm>
            <a:off x="145285" y="4575034"/>
            <a:ext cx="554921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Virtual DOM</a:t>
            </a:r>
            <a:endParaRPr lang="uk-UA" sz="3200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99A0BF8-F670-EC23-97B6-9816BE5D800E}"/>
              </a:ext>
            </a:extLst>
          </p:cNvPr>
          <p:cNvSpPr txBox="1">
            <a:spLocks/>
          </p:cNvSpPr>
          <p:nvPr/>
        </p:nvSpPr>
        <p:spPr>
          <a:xfrm>
            <a:off x="6931011" y="4575034"/>
            <a:ext cx="554921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Browser DOM</a:t>
            </a:r>
            <a:endParaRPr lang="uk-UA" sz="3200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5DAF323-676F-8D76-880C-CD90338BBA56}"/>
              </a:ext>
            </a:extLst>
          </p:cNvPr>
          <p:cNvSpPr/>
          <p:nvPr/>
        </p:nvSpPr>
        <p:spPr>
          <a:xfrm>
            <a:off x="5034949" y="4636387"/>
            <a:ext cx="2090563" cy="128153"/>
          </a:xfrm>
          <a:prstGeom prst="rightArrow">
            <a:avLst/>
          </a:prstGeom>
          <a:solidFill>
            <a:srgbClr val="3CC2EC"/>
          </a:solidFill>
          <a:ln>
            <a:solidFill>
              <a:srgbClr val="3CC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05C96A7-BF3B-414C-D529-5665C0AC6F1C}"/>
              </a:ext>
            </a:extLst>
          </p:cNvPr>
          <p:cNvSpPr/>
          <p:nvPr/>
        </p:nvSpPr>
        <p:spPr>
          <a:xfrm rot="10800000">
            <a:off x="5034948" y="4410769"/>
            <a:ext cx="2090563" cy="12815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62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7644360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 ReactJS: Instagram 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he Most Popular JavaScript Frameworks in 2023🚀 | by ThemeSelection |  Medium">
            <a:extLst>
              <a:ext uri="{FF2B5EF4-FFF2-40B4-BE49-F238E27FC236}">
                <a16:creationId xmlns:a16="http://schemas.microsoft.com/office/drawing/2014/main" id="{A2008B28-A729-AB7E-9039-063AB330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06" y="3307603"/>
            <a:ext cx="5681784" cy="28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0C14A-9CF3-F065-597F-E1D9B197073A}"/>
              </a:ext>
            </a:extLst>
          </p:cNvPr>
          <p:cNvSpPr txBox="1"/>
          <p:nvPr/>
        </p:nvSpPr>
        <p:spPr>
          <a:xfrm>
            <a:off x="4174919" y="6400800"/>
            <a:ext cx="38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3CC2EC"/>
                </a:solidFill>
              </a:rPr>
              <a:t>The Most Popular JavaScript Frameworks in 2023</a:t>
            </a:r>
            <a:endParaRPr lang="uk-UA" sz="1400" i="1" dirty="0">
              <a:solidFill>
                <a:srgbClr val="3CC2E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81912-8492-2C43-982B-3B666A770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89899" l="9735" r="89381">
                        <a14:foregroundMark x1="52212" y1="88384" x2="51770" y2="90404"/>
                        <a14:foregroundMark x1="56637" y1="20202" x2="51327" y2="8081"/>
                        <a14:foregroundMark x1="38938" y1="61111" x2="49558" y2="30303"/>
                        <a14:foregroundMark x1="49558" y1="30303" x2="63717" y2="53030"/>
                        <a14:foregroundMark x1="63717" y1="53030" x2="61062" y2="37879"/>
                        <a14:foregroundMark x1="56195" y1="31818" x2="52655" y2="21212"/>
                        <a14:foregroundMark x1="68584" y1="63131" x2="63717" y2="53030"/>
                        <a14:foregroundMark x1="59292" y1="55051" x2="51770" y2="53535"/>
                        <a14:foregroundMark x1="37611" y1="65152" x2="39381" y2="59596"/>
                        <a14:foregroundMark x1="69027" y1="67677" x2="66372" y2="60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097" y="1370847"/>
            <a:ext cx="1606258" cy="1407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99D72-2A0F-062A-9D39-283751B7009C}"/>
              </a:ext>
            </a:extLst>
          </p:cNvPr>
          <p:cNvSpPr txBox="1"/>
          <p:nvPr/>
        </p:nvSpPr>
        <p:spPr>
          <a:xfrm>
            <a:off x="4309201" y="1735981"/>
            <a:ext cx="72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CC2EC"/>
                </a:solidFill>
              </a:rPr>
              <a:t>VS</a:t>
            </a:r>
            <a:endParaRPr lang="uk-UA" sz="3200" dirty="0">
              <a:solidFill>
                <a:srgbClr val="3CC2EC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737055-57A3-5011-9649-85B6DC25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47" y="1370847"/>
            <a:ext cx="1507102" cy="1348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803FF-D9FE-5817-0D28-1CDF7927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33" b="90452" l="8676" r="95434">
                        <a14:foregroundMark x1="36530" y1="11558" x2="33790" y2="6533"/>
                        <a14:foregroundMark x1="83562" y1="8543" x2="92237" y2="7538"/>
                        <a14:foregroundMark x1="92237" y1="9045" x2="95434" y2="7538"/>
                        <a14:foregroundMark x1="51598" y1="88442" x2="51598" y2="904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541" y="1460649"/>
            <a:ext cx="1336647" cy="1214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7B61B5-6329-1FC5-EBE8-4DFF8DA1FD6D}"/>
              </a:ext>
            </a:extLst>
          </p:cNvPr>
          <p:cNvSpPr txBox="1"/>
          <p:nvPr/>
        </p:nvSpPr>
        <p:spPr>
          <a:xfrm>
            <a:off x="7162740" y="1735982"/>
            <a:ext cx="72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CC2EC"/>
                </a:solidFill>
              </a:rPr>
              <a:t>VS</a:t>
            </a:r>
            <a:endParaRPr lang="uk-UA" sz="3200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01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1" y="-159016"/>
            <a:ext cx="10607771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React and its friends: Create React App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9FBAB-1E9A-5BDF-8CEF-553444DDFB86}"/>
              </a:ext>
            </a:extLst>
          </p:cNvPr>
          <p:cNvSpPr txBox="1">
            <a:spLocks/>
          </p:cNvSpPr>
          <p:nvPr/>
        </p:nvSpPr>
        <p:spPr>
          <a:xfrm>
            <a:off x="3800264" y="2108621"/>
            <a:ext cx="7793319" cy="1701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i="0" dirty="0">
                <a:solidFill>
                  <a:srgbClr val="F1F2F3"/>
                </a:solidFill>
                <a:effectLst/>
                <a:latin typeface="-apple-system"/>
              </a:rPr>
              <a:t>Create React App is the most common command line tool for creating a new React application</a:t>
            </a:r>
            <a:endParaRPr lang="uk-UA" sz="28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B6C3B4-7CD5-47A4-353D-043A3716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28" y="1167792"/>
            <a:ext cx="1762191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4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9659816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React and its friends: React Router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22B83-960D-B2C4-CE54-01D7897C7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6" y="1241570"/>
            <a:ext cx="2792820" cy="5311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3A741-CAAB-950D-1295-14447977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88" y="1241570"/>
            <a:ext cx="4275867" cy="2181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C5EB13-BCC7-525B-1B97-131BFC4A1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66778"/>
            <a:ext cx="3238952" cy="95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E82304-16FC-2D68-632C-484E24B67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55207"/>
            <a:ext cx="314368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1" y="-159016"/>
            <a:ext cx="9240367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React and its friends: Typescript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0B046-7F0E-C437-1347-B8EB42D8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958" y="1639386"/>
            <a:ext cx="6129511" cy="3851208"/>
          </a:xfrm>
          <a:prstGeom prst="rect">
            <a:avLst/>
          </a:prstGeom>
        </p:spPr>
      </p:pic>
      <p:pic>
        <p:nvPicPr>
          <p:cNvPr id="3076" name="Picture 4" descr="Building a Node.js, React, and TypeScript App from Scratch - Tech @  Pelmorex Corp.">
            <a:extLst>
              <a:ext uri="{FF2B5EF4-FFF2-40B4-BE49-F238E27FC236}">
                <a16:creationId xmlns:a16="http://schemas.microsoft.com/office/drawing/2014/main" id="{823570F0-6075-71CC-5862-6C1C70EF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1" y="2567380"/>
            <a:ext cx="3446478" cy="17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314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492455" y="-130357"/>
            <a:ext cx="5953169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Login form breakdown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3" y="1216402"/>
            <a:ext cx="4616728" cy="526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11" y="1216403"/>
            <a:ext cx="4054231" cy="526631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93E3A11-4F5F-6FA5-C947-6B7DDAC88CE6}"/>
              </a:ext>
            </a:extLst>
          </p:cNvPr>
          <p:cNvSpPr/>
          <p:nvPr/>
        </p:nvSpPr>
        <p:spPr>
          <a:xfrm>
            <a:off x="1430059" y="1216402"/>
            <a:ext cx="155460" cy="478174"/>
          </a:xfrm>
          <a:prstGeom prst="leftBrace">
            <a:avLst/>
          </a:prstGeom>
          <a:ln w="38100">
            <a:solidFill>
              <a:srgbClr val="149E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3CC2E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36F69-4DDA-7AC1-95C6-DD4D8F9B9923}"/>
              </a:ext>
            </a:extLst>
          </p:cNvPr>
          <p:cNvSpPr txBox="1"/>
          <p:nvPr/>
        </p:nvSpPr>
        <p:spPr>
          <a:xfrm>
            <a:off x="117701" y="1255434"/>
            <a:ext cx="1170272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C2EC"/>
                </a:solidFill>
              </a:rPr>
              <a:t>Imports</a:t>
            </a:r>
            <a:r>
              <a:rPr lang="en-US" dirty="0">
                <a:solidFill>
                  <a:srgbClr val="149ECA"/>
                </a:solidFill>
              </a:rPr>
              <a:t> </a:t>
            </a:r>
            <a:endParaRPr lang="uk-UA" dirty="0">
              <a:solidFill>
                <a:srgbClr val="149E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580F-D00A-A60F-6132-70D61EAB44A2}"/>
              </a:ext>
            </a:extLst>
          </p:cNvPr>
          <p:cNvSpPr txBox="1"/>
          <p:nvPr/>
        </p:nvSpPr>
        <p:spPr>
          <a:xfrm>
            <a:off x="117701" y="1910879"/>
            <a:ext cx="1441369" cy="101566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3CC2EC"/>
                </a:solidFill>
              </a:rPr>
              <a:t>React functional component</a:t>
            </a:r>
            <a:r>
              <a:rPr lang="en-US" sz="2000">
                <a:solidFill>
                  <a:srgbClr val="149ECA"/>
                </a:solidFill>
              </a:rPr>
              <a:t> </a:t>
            </a:r>
            <a:endParaRPr lang="uk-UA" sz="2000" dirty="0">
              <a:solidFill>
                <a:srgbClr val="149EC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37DEA-99FC-5520-BDC8-3E19C5E4A9BD}"/>
              </a:ext>
            </a:extLst>
          </p:cNvPr>
          <p:cNvCxnSpPr>
            <a:cxnSpLocks/>
          </p:cNvCxnSpPr>
          <p:nvPr/>
        </p:nvCxnSpPr>
        <p:spPr>
          <a:xfrm>
            <a:off x="1526796" y="2038525"/>
            <a:ext cx="0" cy="1233181"/>
          </a:xfrm>
          <a:prstGeom prst="straightConnector1">
            <a:avLst/>
          </a:prstGeom>
          <a:ln w="38100">
            <a:solidFill>
              <a:srgbClr val="149E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72B29E5-55CC-4DA9-9BEF-E20A306754B8}"/>
              </a:ext>
            </a:extLst>
          </p:cNvPr>
          <p:cNvSpPr/>
          <p:nvPr/>
        </p:nvSpPr>
        <p:spPr>
          <a:xfrm>
            <a:off x="10339842" y="1461246"/>
            <a:ext cx="283334" cy="4688541"/>
          </a:xfrm>
          <a:prstGeom prst="rightBrace">
            <a:avLst/>
          </a:prstGeom>
          <a:ln w="38100">
            <a:solidFill>
              <a:srgbClr val="3C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C7D58-D9BA-4361-A311-EE0D4A05A693}"/>
              </a:ext>
            </a:extLst>
          </p:cNvPr>
          <p:cNvSpPr txBox="1"/>
          <p:nvPr/>
        </p:nvSpPr>
        <p:spPr>
          <a:xfrm>
            <a:off x="10852087" y="3429000"/>
            <a:ext cx="1065543" cy="7078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CC2EC"/>
                </a:solidFill>
              </a:rPr>
              <a:t>JSX</a:t>
            </a:r>
            <a:endParaRPr lang="uk-UA" sz="4000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8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2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47696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React and its friends: Redux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E8FEC-5E5C-37FA-98B7-9DB75E3A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1" y="2647950"/>
            <a:ext cx="406717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3FFC0-506D-AF58-C984-5383617C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8" y="1200337"/>
            <a:ext cx="6103029" cy="1245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47D41C-D72E-0C2D-90DC-1519BEBFD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78" y="3829092"/>
            <a:ext cx="5269531" cy="293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7F7739-1E3E-93A0-9024-3E1075C36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613" y="1451295"/>
            <a:ext cx="5046409" cy="49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11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847696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React and its friends: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NextJS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Client-side rendering vs. server-side rendering: which one is better">
            <a:extLst>
              <a:ext uri="{FF2B5EF4-FFF2-40B4-BE49-F238E27FC236}">
                <a16:creationId xmlns:a16="http://schemas.microsoft.com/office/drawing/2014/main" id="{148730DB-D80A-B5AC-6157-F0464593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62" y="1397713"/>
            <a:ext cx="6946989" cy="49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66B06-B153-70A0-741C-C276F9BAE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96" b="94659" l="9231" r="90462">
                        <a14:foregroundMark x1="55692" y1="84570" x2="54462" y2="90208"/>
                        <a14:foregroundMark x1="52000" y1="91395" x2="51385" y2="94955"/>
                        <a14:foregroundMark x1="86769" y1="54303" x2="90462" y2="54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411" y="2189526"/>
            <a:ext cx="2508748" cy="2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1" y="-159016"/>
            <a:ext cx="7520623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Summarize &amp; questions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E930-69B9-A057-9158-CEA936916F13}"/>
              </a:ext>
            </a:extLst>
          </p:cNvPr>
          <p:cNvSpPr txBox="1">
            <a:spLocks/>
          </p:cNvSpPr>
          <p:nvPr/>
        </p:nvSpPr>
        <p:spPr>
          <a:xfrm>
            <a:off x="1996631" y="883828"/>
            <a:ext cx="8841945" cy="43173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1F2F3"/>
                </a:solidFill>
                <a:effectLst/>
                <a:latin typeface="-apple-system"/>
              </a:rPr>
              <a:t>What happens with the component, when its state changes?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What is Virtual DOM and Reconciliation?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Where to put AJAX code in functional component?</a:t>
            </a:r>
          </a:p>
          <a:p>
            <a:pPr algn="l"/>
            <a:endParaRPr lang="en-US" sz="2400" dirty="0">
              <a:solidFill>
                <a:srgbClr val="F1F2F3"/>
              </a:solidFill>
              <a:latin typeface="-apple-system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What is the only required tool to implement SPA using ReactJS?</a:t>
            </a:r>
          </a:p>
          <a:p>
            <a:pPr algn="l"/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	a) Redux</a:t>
            </a:r>
          </a:p>
          <a:p>
            <a:pPr algn="l"/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	b) React Router</a:t>
            </a:r>
            <a:b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	c) </a:t>
            </a:r>
            <a:r>
              <a:rPr lang="en-US" sz="2400" dirty="0" err="1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NextJS</a:t>
            </a:r>
            <a:endParaRPr lang="en-US" sz="2400" dirty="0">
              <a:solidFill>
                <a:srgbClr val="F1F2F3"/>
              </a:solidFill>
              <a:latin typeface="-apple-system"/>
              <a:ea typeface="ADLaM Display" panose="020F0502020204030204" pitchFamily="2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solidFill>
                  <a:srgbClr val="F1F2F3"/>
                </a:solidFill>
                <a:latin typeface="-apple-system"/>
                <a:ea typeface="ADLaM Display" panose="020F0502020204030204" pitchFamily="2" charset="0"/>
                <a:cs typeface="Times New Roman" panose="02020603050405020304" pitchFamily="18" charset="0"/>
              </a:rPr>
              <a:t>	d) Client-side Java Script</a:t>
            </a:r>
          </a:p>
          <a:p>
            <a:endParaRPr lang="uk-UA" sz="28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9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-557760" y="-159016"/>
            <a:ext cx="5649878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What’s next?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6E930-69B9-A057-9158-CEA936916F13}"/>
              </a:ext>
            </a:extLst>
          </p:cNvPr>
          <p:cNvSpPr txBox="1">
            <a:spLocks/>
          </p:cNvSpPr>
          <p:nvPr/>
        </p:nvSpPr>
        <p:spPr>
          <a:xfrm>
            <a:off x="1996631" y="883828"/>
            <a:ext cx="8841945" cy="43173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uk-UA" sz="28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F3B2C1-F404-9519-2F3A-3F21DBA2035C}"/>
              </a:ext>
            </a:extLst>
          </p:cNvPr>
          <p:cNvSpPr txBox="1">
            <a:spLocks/>
          </p:cNvSpPr>
          <p:nvPr/>
        </p:nvSpPr>
        <p:spPr>
          <a:xfrm>
            <a:off x="792707" y="2017051"/>
            <a:ext cx="3479982" cy="31472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3CC2EC"/>
                </a:solidFill>
                <a:effectLst/>
                <a:latin typeface="-apple-system"/>
              </a:rPr>
              <a:t>useEffect</a:t>
            </a:r>
            <a:endParaRPr lang="en-US" sz="2000" b="0" i="0" dirty="0">
              <a:solidFill>
                <a:srgbClr val="3CC2EC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CC2EC"/>
                </a:solidFill>
                <a:latin typeface="-apple-system"/>
              </a:rPr>
              <a:t>useState</a:t>
            </a:r>
            <a:endParaRPr lang="en-US" sz="2000" dirty="0">
              <a:solidFill>
                <a:srgbClr val="3CC2EC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useRef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1F2F3"/>
                </a:solidFill>
                <a:latin typeface="-apple-system"/>
              </a:rPr>
              <a:t>useMemo</a:t>
            </a:r>
            <a:endParaRPr lang="en-US" sz="2000" dirty="0">
              <a:solidFill>
                <a:srgbClr val="F1F2F3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1F2F3"/>
                </a:solidFill>
                <a:latin typeface="-apple-system"/>
              </a:rPr>
              <a:t>useCallback</a:t>
            </a:r>
            <a:endParaRPr lang="en-US" sz="2000" dirty="0">
              <a:solidFill>
                <a:srgbClr val="F1F2F3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useContext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1F2F3"/>
                </a:solidFill>
                <a:latin typeface="-apple-system"/>
              </a:rPr>
              <a:t>useReducer</a:t>
            </a:r>
            <a:endParaRPr lang="en-US" sz="2000" dirty="0">
              <a:solidFill>
                <a:srgbClr val="F1F2F3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useImperativeHandle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1F2F3"/>
                </a:solidFill>
                <a:latin typeface="-apple-system"/>
              </a:rPr>
              <a:t>useLayoutEffect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B9C45F-6135-8608-FA5D-71B66CE8527A}"/>
              </a:ext>
            </a:extLst>
          </p:cNvPr>
          <p:cNvSpPr txBox="1">
            <a:spLocks/>
          </p:cNvSpPr>
          <p:nvPr/>
        </p:nvSpPr>
        <p:spPr>
          <a:xfrm>
            <a:off x="-174264" y="1186042"/>
            <a:ext cx="4806334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Learn about hooks:</a:t>
            </a:r>
            <a:endParaRPr lang="uk-UA" sz="2800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F9601-56D9-9172-4292-DEE437B9C9A9}"/>
              </a:ext>
            </a:extLst>
          </p:cNvPr>
          <p:cNvSpPr txBox="1">
            <a:spLocks/>
          </p:cNvSpPr>
          <p:nvPr/>
        </p:nvSpPr>
        <p:spPr>
          <a:xfrm>
            <a:off x="8526902" y="2648824"/>
            <a:ext cx="3479982" cy="1772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CC2EC"/>
                </a:solidFill>
                <a:effectLst/>
                <a:latin typeface="-apple-system"/>
              </a:rPr>
              <a:t>Redux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CC2EC"/>
                </a:solidFill>
                <a:latin typeface="-apple-system"/>
              </a:rPr>
              <a:t>React router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3CC2EC"/>
                </a:solidFill>
                <a:effectLst/>
                <a:latin typeface="-apple-system"/>
              </a:rPr>
              <a:t>NextJS</a:t>
            </a:r>
            <a:endParaRPr lang="en-US" sz="2000" b="0" i="0" dirty="0">
              <a:solidFill>
                <a:srgbClr val="3CC2EC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1F2F3"/>
                </a:solidFill>
                <a:latin typeface="-apple-system"/>
              </a:rPr>
              <a:t>Css</a:t>
            </a:r>
            <a:r>
              <a:rPr lang="en-US" sz="2000" dirty="0">
                <a:solidFill>
                  <a:srgbClr val="F1F2F3"/>
                </a:solidFill>
                <a:latin typeface="-apple-system"/>
              </a:rPr>
              <a:t> in React Components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Axios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1F2F3"/>
                </a:solidFill>
                <a:latin typeface="-apple-system"/>
              </a:rPr>
              <a:t>Querying libraries</a:t>
            </a:r>
            <a:endParaRPr lang="en-US" sz="2000" b="0" i="0" dirty="0">
              <a:solidFill>
                <a:srgbClr val="F1F2F3"/>
              </a:solidFill>
              <a:effectLst/>
              <a:latin typeface="-apple-system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12EE4D-FBBC-9235-C25D-D26BEBD0E4A2}"/>
              </a:ext>
            </a:extLst>
          </p:cNvPr>
          <p:cNvSpPr txBox="1">
            <a:spLocks/>
          </p:cNvSpPr>
          <p:nvPr/>
        </p:nvSpPr>
        <p:spPr>
          <a:xfrm>
            <a:off x="7559931" y="1248062"/>
            <a:ext cx="4687489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Learn about tools:</a:t>
            </a:r>
            <a:endParaRPr lang="uk-UA" sz="2800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EB53A9-E099-95DC-9011-836A78BEF39F}"/>
              </a:ext>
            </a:extLst>
          </p:cNvPr>
          <p:cNvSpPr txBox="1">
            <a:spLocks/>
          </p:cNvSpPr>
          <p:nvPr/>
        </p:nvSpPr>
        <p:spPr>
          <a:xfrm>
            <a:off x="3720568" y="4521469"/>
            <a:ext cx="4806334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Presentation resources</a:t>
            </a:r>
          </a:p>
          <a:p>
            <a:r>
              <a:rPr lang="en-US" sz="1800" i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and recommended content</a:t>
            </a:r>
            <a:endParaRPr lang="uk-UA" sz="1800" i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17BDB-F942-B12E-266E-79F43A5F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63" y="2392374"/>
            <a:ext cx="2285074" cy="22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49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492455" y="-130357"/>
            <a:ext cx="5953169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Login form breakdown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3" y="1216402"/>
            <a:ext cx="4616728" cy="526631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93E3A11-4F5F-6FA5-C947-6B7DDAC88CE6}"/>
              </a:ext>
            </a:extLst>
          </p:cNvPr>
          <p:cNvSpPr/>
          <p:nvPr/>
        </p:nvSpPr>
        <p:spPr>
          <a:xfrm>
            <a:off x="1430059" y="1216402"/>
            <a:ext cx="155460" cy="478174"/>
          </a:xfrm>
          <a:prstGeom prst="leftBrace">
            <a:avLst/>
          </a:prstGeom>
          <a:ln w="38100">
            <a:solidFill>
              <a:srgbClr val="149E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3CC2E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36F69-4DDA-7AC1-95C6-DD4D8F9B9923}"/>
              </a:ext>
            </a:extLst>
          </p:cNvPr>
          <p:cNvSpPr txBox="1"/>
          <p:nvPr/>
        </p:nvSpPr>
        <p:spPr>
          <a:xfrm>
            <a:off x="117701" y="1255434"/>
            <a:ext cx="1170272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C2EC"/>
                </a:solidFill>
              </a:rPr>
              <a:t>Imports</a:t>
            </a:r>
            <a:r>
              <a:rPr lang="en-US" dirty="0">
                <a:solidFill>
                  <a:srgbClr val="149ECA"/>
                </a:solidFill>
              </a:rPr>
              <a:t> </a:t>
            </a:r>
            <a:endParaRPr lang="uk-UA" dirty="0">
              <a:solidFill>
                <a:srgbClr val="149E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580F-D00A-A60F-6132-70D61EAB44A2}"/>
              </a:ext>
            </a:extLst>
          </p:cNvPr>
          <p:cNvSpPr txBox="1"/>
          <p:nvPr/>
        </p:nvSpPr>
        <p:spPr>
          <a:xfrm>
            <a:off x="117701" y="1910879"/>
            <a:ext cx="1441369" cy="101566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3CC2EC"/>
                </a:solidFill>
              </a:rPr>
              <a:t>React functional component</a:t>
            </a:r>
            <a:r>
              <a:rPr lang="en-US" sz="2000">
                <a:solidFill>
                  <a:srgbClr val="149ECA"/>
                </a:solidFill>
              </a:rPr>
              <a:t> </a:t>
            </a:r>
            <a:endParaRPr lang="uk-UA" sz="2000" dirty="0">
              <a:solidFill>
                <a:srgbClr val="149EC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37DEA-99FC-5520-BDC8-3E19C5E4A9BD}"/>
              </a:ext>
            </a:extLst>
          </p:cNvPr>
          <p:cNvCxnSpPr>
            <a:cxnSpLocks/>
          </p:cNvCxnSpPr>
          <p:nvPr/>
        </p:nvCxnSpPr>
        <p:spPr>
          <a:xfrm>
            <a:off x="1526796" y="2038525"/>
            <a:ext cx="0" cy="1233181"/>
          </a:xfrm>
          <a:prstGeom prst="straightConnector1">
            <a:avLst/>
          </a:prstGeom>
          <a:ln w="38100">
            <a:solidFill>
              <a:srgbClr val="149E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72B29E5-55CC-4DA9-9BEF-E20A306754B8}"/>
              </a:ext>
            </a:extLst>
          </p:cNvPr>
          <p:cNvSpPr/>
          <p:nvPr/>
        </p:nvSpPr>
        <p:spPr>
          <a:xfrm>
            <a:off x="10339842" y="1461246"/>
            <a:ext cx="283334" cy="4688541"/>
          </a:xfrm>
          <a:prstGeom prst="rightBrace">
            <a:avLst/>
          </a:prstGeom>
          <a:ln w="38100">
            <a:solidFill>
              <a:srgbClr val="3C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C7D58-D9BA-4361-A311-EE0D4A05A693}"/>
              </a:ext>
            </a:extLst>
          </p:cNvPr>
          <p:cNvSpPr txBox="1"/>
          <p:nvPr/>
        </p:nvSpPr>
        <p:spPr>
          <a:xfrm>
            <a:off x="10852087" y="3429000"/>
            <a:ext cx="1065543" cy="7078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CC2EC"/>
                </a:solidFill>
              </a:rPr>
              <a:t>JSX</a:t>
            </a:r>
            <a:endParaRPr lang="uk-UA" sz="4000" dirty="0">
              <a:solidFill>
                <a:srgbClr val="3CC2EC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86" y="0"/>
            <a:ext cx="6162289" cy="8004620"/>
          </a:xfrm>
          <a:prstGeom prst="rect">
            <a:avLst/>
          </a:prstGeom>
          <a:ln>
            <a:noFill/>
          </a:ln>
          <a:effectLst>
            <a:outerShdw blurRad="139700" dist="2006600" sx="200000" sy="200000" algn="ctr" rotWithShape="0">
              <a:prstClr val="black">
                <a:alpha val="62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E2EAC8-1B30-4627-A3C5-7F6C9370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6" y="1459787"/>
            <a:ext cx="4381464" cy="393696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88C663-5154-407D-BF01-805F707603C4}"/>
              </a:ext>
            </a:extLst>
          </p:cNvPr>
          <p:cNvCxnSpPr/>
          <p:nvPr/>
        </p:nvCxnSpPr>
        <p:spPr>
          <a:xfrm>
            <a:off x="1739855" y="770125"/>
            <a:ext cx="262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A4080E-E01C-4C9B-A83A-AD8F2DEEB8CD}"/>
              </a:ext>
            </a:extLst>
          </p:cNvPr>
          <p:cNvCxnSpPr>
            <a:cxnSpLocks/>
          </p:cNvCxnSpPr>
          <p:nvPr/>
        </p:nvCxnSpPr>
        <p:spPr>
          <a:xfrm>
            <a:off x="4678250" y="991015"/>
            <a:ext cx="81244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CCDFFD-350B-4B99-B51F-E03DBCD7EBF9}"/>
              </a:ext>
            </a:extLst>
          </p:cNvPr>
          <p:cNvCxnSpPr>
            <a:cxnSpLocks/>
          </p:cNvCxnSpPr>
          <p:nvPr/>
        </p:nvCxnSpPr>
        <p:spPr>
          <a:xfrm>
            <a:off x="5038112" y="1767944"/>
            <a:ext cx="81244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9F8C33-1722-407A-88F5-BCA7712A4095}"/>
              </a:ext>
            </a:extLst>
          </p:cNvPr>
          <p:cNvCxnSpPr>
            <a:cxnSpLocks/>
          </p:cNvCxnSpPr>
          <p:nvPr/>
        </p:nvCxnSpPr>
        <p:spPr>
          <a:xfrm>
            <a:off x="2371796" y="1965092"/>
            <a:ext cx="51976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05AAEB-A52C-4AC5-ACF4-A64700903950}"/>
              </a:ext>
            </a:extLst>
          </p:cNvPr>
          <p:cNvCxnSpPr>
            <a:cxnSpLocks/>
          </p:cNvCxnSpPr>
          <p:nvPr/>
        </p:nvCxnSpPr>
        <p:spPr>
          <a:xfrm>
            <a:off x="2958045" y="1761096"/>
            <a:ext cx="81244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155F6E-847F-4628-A8E6-5C6AD7B9D546}"/>
              </a:ext>
            </a:extLst>
          </p:cNvPr>
          <p:cNvCxnSpPr>
            <a:cxnSpLocks/>
          </p:cNvCxnSpPr>
          <p:nvPr/>
        </p:nvCxnSpPr>
        <p:spPr>
          <a:xfrm>
            <a:off x="2371796" y="991015"/>
            <a:ext cx="221262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E857F-A84E-47B5-B2CB-254892216A8A}"/>
              </a:ext>
            </a:extLst>
          </p:cNvPr>
          <p:cNvCxnSpPr>
            <a:cxnSpLocks/>
          </p:cNvCxnSpPr>
          <p:nvPr/>
        </p:nvCxnSpPr>
        <p:spPr>
          <a:xfrm flipV="1">
            <a:off x="2492758" y="2465058"/>
            <a:ext cx="2632398" cy="32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16B9A3-5710-430D-9B4D-FF511FE31C66}"/>
              </a:ext>
            </a:extLst>
          </p:cNvPr>
          <p:cNvCxnSpPr>
            <a:cxnSpLocks/>
          </p:cNvCxnSpPr>
          <p:nvPr/>
        </p:nvCxnSpPr>
        <p:spPr>
          <a:xfrm>
            <a:off x="2492758" y="2706926"/>
            <a:ext cx="123822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09705A-772D-4D58-B293-DEFF169059A5}"/>
              </a:ext>
            </a:extLst>
          </p:cNvPr>
          <p:cNvSpPr txBox="1"/>
          <p:nvPr/>
        </p:nvSpPr>
        <p:spPr>
          <a:xfrm>
            <a:off x="2389673" y="4054538"/>
            <a:ext cx="3478760" cy="9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7D3931A-ED05-4C8B-8DE4-3F6B354D7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657" y="2509787"/>
            <a:ext cx="43111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document.getElementById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(“email").value = email;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AFCEFDDA-51BA-47AB-A446-49C0A5A8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519" y="787101"/>
            <a:ext cx="492282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let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loginForm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 =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document.getElementById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("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loginForm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loginForm.addEventListener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("submit", (e) =&gt; { … 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C0E9F5-3C0E-D9EB-56E6-83BD1DF1F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16" y="-15394"/>
            <a:ext cx="464248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One can think of</a:t>
            </a:r>
            <a:r>
              <a:rPr kumimoji="0" lang="en-US" altLang="en-US" sz="40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inherit"/>
              </a:rPr>
              <a:t> it as: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00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6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492455" y="-130357"/>
            <a:ext cx="5953169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Login form breakdown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3" y="1216402"/>
            <a:ext cx="4616728" cy="5266319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193E3A11-4F5F-6FA5-C947-6B7DDAC88CE6}"/>
              </a:ext>
            </a:extLst>
          </p:cNvPr>
          <p:cNvSpPr/>
          <p:nvPr/>
        </p:nvSpPr>
        <p:spPr>
          <a:xfrm>
            <a:off x="1430059" y="1216402"/>
            <a:ext cx="155460" cy="478174"/>
          </a:xfrm>
          <a:prstGeom prst="leftBrace">
            <a:avLst/>
          </a:prstGeom>
          <a:ln w="38100">
            <a:solidFill>
              <a:srgbClr val="149E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3CC2E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36F69-4DDA-7AC1-95C6-DD4D8F9B9923}"/>
              </a:ext>
            </a:extLst>
          </p:cNvPr>
          <p:cNvSpPr txBox="1"/>
          <p:nvPr/>
        </p:nvSpPr>
        <p:spPr>
          <a:xfrm>
            <a:off x="117701" y="1255434"/>
            <a:ext cx="1170272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C2EC"/>
                </a:solidFill>
              </a:rPr>
              <a:t>Imports</a:t>
            </a:r>
            <a:r>
              <a:rPr lang="en-US" dirty="0">
                <a:solidFill>
                  <a:srgbClr val="149ECA"/>
                </a:solidFill>
              </a:rPr>
              <a:t> </a:t>
            </a:r>
            <a:endParaRPr lang="uk-UA" dirty="0">
              <a:solidFill>
                <a:srgbClr val="149E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7580F-D00A-A60F-6132-70D61EAB44A2}"/>
              </a:ext>
            </a:extLst>
          </p:cNvPr>
          <p:cNvSpPr txBox="1"/>
          <p:nvPr/>
        </p:nvSpPr>
        <p:spPr>
          <a:xfrm>
            <a:off x="117701" y="1910879"/>
            <a:ext cx="1441369" cy="101566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3CC2EC"/>
                </a:solidFill>
              </a:rPr>
              <a:t>React functional component</a:t>
            </a:r>
            <a:r>
              <a:rPr lang="en-US" sz="2000">
                <a:solidFill>
                  <a:srgbClr val="149ECA"/>
                </a:solidFill>
              </a:rPr>
              <a:t> </a:t>
            </a:r>
            <a:endParaRPr lang="uk-UA" sz="2000" dirty="0">
              <a:solidFill>
                <a:srgbClr val="149EC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37DEA-99FC-5520-BDC8-3E19C5E4A9BD}"/>
              </a:ext>
            </a:extLst>
          </p:cNvPr>
          <p:cNvCxnSpPr>
            <a:cxnSpLocks/>
          </p:cNvCxnSpPr>
          <p:nvPr/>
        </p:nvCxnSpPr>
        <p:spPr>
          <a:xfrm>
            <a:off x="1526796" y="2038525"/>
            <a:ext cx="0" cy="1233181"/>
          </a:xfrm>
          <a:prstGeom prst="straightConnector1">
            <a:avLst/>
          </a:prstGeom>
          <a:ln w="38100">
            <a:solidFill>
              <a:srgbClr val="149E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72B29E5-55CC-4DA9-9BEF-E20A306754B8}"/>
              </a:ext>
            </a:extLst>
          </p:cNvPr>
          <p:cNvSpPr/>
          <p:nvPr/>
        </p:nvSpPr>
        <p:spPr>
          <a:xfrm>
            <a:off x="10339842" y="1461246"/>
            <a:ext cx="283334" cy="4688541"/>
          </a:xfrm>
          <a:prstGeom prst="rightBrace">
            <a:avLst/>
          </a:prstGeom>
          <a:ln w="38100">
            <a:solidFill>
              <a:srgbClr val="3C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C7D58-D9BA-4361-A311-EE0D4A05A693}"/>
              </a:ext>
            </a:extLst>
          </p:cNvPr>
          <p:cNvSpPr txBox="1"/>
          <p:nvPr/>
        </p:nvSpPr>
        <p:spPr>
          <a:xfrm>
            <a:off x="10852087" y="3429000"/>
            <a:ext cx="1065543" cy="7078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CC2EC"/>
                </a:solidFill>
              </a:rPr>
              <a:t>JSX</a:t>
            </a:r>
            <a:endParaRPr lang="uk-UA" sz="4000" dirty="0">
              <a:solidFill>
                <a:srgbClr val="3CC2EC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8" y="-2307734"/>
            <a:ext cx="6162289" cy="8004620"/>
          </a:xfrm>
          <a:prstGeom prst="rect">
            <a:avLst/>
          </a:prstGeom>
          <a:ln>
            <a:noFill/>
          </a:ln>
          <a:effectLst>
            <a:outerShdw blurRad="139700" dist="2006600" sx="200000" sy="200000" algn="ctr" rotWithShape="0">
              <a:prstClr val="black">
                <a:alpha val="62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E2EAC8-1B30-4627-A3C5-7F6C9370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6" y="1459787"/>
            <a:ext cx="4381464" cy="39369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09705A-772D-4D58-B293-DEFF169059A5}"/>
              </a:ext>
            </a:extLst>
          </p:cNvPr>
          <p:cNvSpPr txBox="1"/>
          <p:nvPr/>
        </p:nvSpPr>
        <p:spPr>
          <a:xfrm>
            <a:off x="2389673" y="4054538"/>
            <a:ext cx="3478760" cy="9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5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492455" y="-130357"/>
            <a:ext cx="5953169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Login form breakdown</a:t>
            </a:r>
            <a:endParaRPr lang="uk-UA" sz="44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3" y="1216402"/>
            <a:ext cx="4616728" cy="526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11" y="1216403"/>
            <a:ext cx="4054231" cy="526631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E72B29E5-55CC-4DA9-9BEF-E20A306754B8}"/>
              </a:ext>
            </a:extLst>
          </p:cNvPr>
          <p:cNvSpPr/>
          <p:nvPr/>
        </p:nvSpPr>
        <p:spPr>
          <a:xfrm>
            <a:off x="10339842" y="1461246"/>
            <a:ext cx="283334" cy="4688541"/>
          </a:xfrm>
          <a:prstGeom prst="rightBrace">
            <a:avLst/>
          </a:prstGeom>
          <a:ln w="38100">
            <a:solidFill>
              <a:srgbClr val="3C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C7D58-D9BA-4361-A311-EE0D4A05A693}"/>
              </a:ext>
            </a:extLst>
          </p:cNvPr>
          <p:cNvSpPr txBox="1"/>
          <p:nvPr/>
        </p:nvSpPr>
        <p:spPr>
          <a:xfrm>
            <a:off x="10852087" y="3429000"/>
            <a:ext cx="1065543" cy="7078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CC2EC"/>
                </a:solidFill>
              </a:rPr>
              <a:t>JSX</a:t>
            </a:r>
            <a:endParaRPr lang="uk-UA" sz="4000" dirty="0">
              <a:solidFill>
                <a:srgbClr val="3CC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142830" y="-155523"/>
            <a:ext cx="8183485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Component’s state. </a:t>
            </a:r>
            <a:r>
              <a:rPr lang="en-US" sz="3600" b="1" dirty="0" err="1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UseState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 hook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B22AFC-0E4D-DD1C-164F-4F17B22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3" y="1216402"/>
            <a:ext cx="4616728" cy="526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9DBA52-77BF-C4FE-8DD7-4667711A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11" y="1216403"/>
            <a:ext cx="4054231" cy="5266319"/>
          </a:xfrm>
          <a:prstGeom prst="rect">
            <a:avLst/>
          </a:prstGeom>
        </p:spPr>
      </p:pic>
      <p:pic>
        <p:nvPicPr>
          <p:cNvPr id="4" name="Picture 20" descr="Icon - gear - black white | Stock vector | Colourbox">
            <a:extLst>
              <a:ext uri="{FF2B5EF4-FFF2-40B4-BE49-F238E27FC236}">
                <a16:creationId xmlns:a16="http://schemas.microsoft.com/office/drawing/2014/main" id="{064B9324-3E60-65C1-9025-116B46DE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500" y1="34625" x2="38500" y2="36500"/>
                        <a14:foregroundMark x1="71500" y1="71375" x2="71375" y2="70875"/>
                        <a14:foregroundMark x1="73875" y1="59750" x2="73875" y2="5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099" y="2026478"/>
            <a:ext cx="941568" cy="94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31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008D8-E5F3-62B8-E7B0-D0BF907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" y="159709"/>
            <a:ext cx="614679" cy="549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97BF2F-A98F-8C80-A6EF-253CC8C2CA47}"/>
              </a:ext>
            </a:extLst>
          </p:cNvPr>
          <p:cNvSpPr txBox="1">
            <a:spLocks/>
          </p:cNvSpPr>
          <p:nvPr/>
        </p:nvSpPr>
        <p:spPr>
          <a:xfrm>
            <a:off x="142831" y="-155523"/>
            <a:ext cx="7840584" cy="941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+mn-lt"/>
                <a:ea typeface="ADLaM Display" panose="020F0502020204030204" pitchFamily="2" charset="0"/>
                <a:cs typeface="Times New Roman" panose="02020603050405020304" pitchFamily="18" charset="0"/>
              </a:rPr>
              <a:t>Component’s state. How it works</a:t>
            </a:r>
            <a:endParaRPr lang="uk-UA" sz="3600" b="1" dirty="0">
              <a:solidFill>
                <a:schemeClr val="bg1"/>
              </a:solidFill>
              <a:latin typeface="+mn-lt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A548A-497E-E6F8-CAB5-F34A14F6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09" y="1537958"/>
            <a:ext cx="3607307" cy="385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91D13-7556-36E2-505F-63D00CE8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3001"/>
            <a:ext cx="5045460" cy="48422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9B0D0B-1D03-7EC4-8431-DDF51BE10F68}"/>
                  </a:ext>
                </a:extLst>
              </p14:cNvPr>
              <p14:cNvContentPartPr/>
              <p14:nvPr/>
            </p14:nvContentPartPr>
            <p14:xfrm>
              <a:off x="6418218" y="1713517"/>
              <a:ext cx="298080" cy="18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9B0D0B-1D03-7EC4-8431-DDF51BE10F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218" y="1695517"/>
                <a:ext cx="333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E57687-7684-7967-2B80-C24967FBAE1A}"/>
                  </a:ext>
                </a:extLst>
              </p14:cNvPr>
              <p14:cNvContentPartPr/>
              <p14:nvPr/>
            </p14:nvContentPartPr>
            <p14:xfrm>
              <a:off x="6418218" y="1995037"/>
              <a:ext cx="29016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E57687-7684-7967-2B80-C24967FBAE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0218" y="1977037"/>
                <a:ext cx="325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9C9DF-F78B-7036-9138-96E63D067F3D}"/>
                  </a:ext>
                </a:extLst>
              </p14:cNvPr>
              <p14:cNvContentPartPr/>
              <p14:nvPr/>
            </p14:nvContentPartPr>
            <p14:xfrm>
              <a:off x="6646458" y="4448437"/>
              <a:ext cx="79488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9C9DF-F78B-7036-9138-96E63D067F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28818" y="4430437"/>
                <a:ext cx="830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76EF73-284B-6F67-7A52-2ABE9B149BB8}"/>
                  </a:ext>
                </a:extLst>
              </p14:cNvPr>
              <p14:cNvContentPartPr/>
              <p14:nvPr/>
            </p14:nvContentPartPr>
            <p14:xfrm>
              <a:off x="6620178" y="5019757"/>
              <a:ext cx="131616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76EF73-284B-6F67-7A52-2ABE9B149B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02538" y="5001757"/>
                <a:ext cx="1351800" cy="54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56F65F7-D8CF-C17B-ED0C-D9DD1C6EE244}"/>
              </a:ext>
            </a:extLst>
          </p:cNvPr>
          <p:cNvSpPr/>
          <p:nvPr/>
        </p:nvSpPr>
        <p:spPr>
          <a:xfrm>
            <a:off x="8491285" y="6113563"/>
            <a:ext cx="492369" cy="457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039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10601</TotalTime>
  <Words>475</Words>
  <Application>Microsoft Office PowerPoint</Application>
  <PresentationFormat>Widescreen</PresentationFormat>
  <Paragraphs>116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-apple-system</vt:lpstr>
      <vt:lpstr>Aptos Black</vt:lpstr>
      <vt:lpstr>Arial</vt:lpstr>
      <vt:lpstr>Calibri</vt:lpstr>
      <vt:lpstr>Calibri Light</vt:lpstr>
      <vt:lpstr>inherit</vt:lpstr>
      <vt:lpstr>Office Theme</vt:lpstr>
      <vt:lpstr>React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</dc:title>
  <dc:creator>Іщук Андрій</dc:creator>
  <cp:lastModifiedBy>Andriy Ishchuk</cp:lastModifiedBy>
  <cp:revision>23</cp:revision>
  <dcterms:created xsi:type="dcterms:W3CDTF">2023-10-21T11:06:58Z</dcterms:created>
  <dcterms:modified xsi:type="dcterms:W3CDTF">2023-11-03T12:01:37Z</dcterms:modified>
</cp:coreProperties>
</file>